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15"/>
  </p:notesMasterIdLst>
  <p:sldIdLst>
    <p:sldId id="256" r:id="rId2"/>
    <p:sldId id="266" r:id="rId3"/>
    <p:sldId id="265" r:id="rId4"/>
    <p:sldId id="267" r:id="rId5"/>
    <p:sldId id="257" r:id="rId6"/>
    <p:sldId id="258" r:id="rId7"/>
    <p:sldId id="259" r:id="rId8"/>
    <p:sldId id="260" r:id="rId9"/>
    <p:sldId id="261" r:id="rId10"/>
    <p:sldId id="262" r:id="rId11"/>
    <p:sldId id="263" r:id="rId12"/>
    <p:sldId id="264"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1474" autoAdjust="0"/>
  </p:normalViewPr>
  <p:slideViewPr>
    <p:cSldViewPr>
      <p:cViewPr>
        <p:scale>
          <a:sx n="125" d="100"/>
          <a:sy n="125" d="100"/>
        </p:scale>
        <p:origin x="372" y="2022"/>
      </p:cViewPr>
      <p:guideLst>
        <p:guide orient="horz" pos="2160"/>
        <p:guide pos="2880"/>
      </p:guideLst>
    </p:cSldViewPr>
  </p:slideViewPr>
  <p:outlineViewPr>
    <p:cViewPr>
      <p:scale>
        <a:sx n="33" d="100"/>
        <a:sy n="33" d="100"/>
      </p:scale>
      <p:origin x="0" y="4680"/>
    </p:cViewPr>
  </p:outlineViewPr>
  <p:notesTextViewPr>
    <p:cViewPr>
      <p:scale>
        <a:sx n="100" d="100"/>
        <a:sy n="100" d="100"/>
      </p:scale>
      <p:origin x="0" y="0"/>
    </p:cViewPr>
  </p:notesTextViewPr>
  <p:sorterViewPr>
    <p:cViewPr>
      <p:scale>
        <a:sx n="100" d="100"/>
        <a:sy n="100" d="100"/>
      </p:scale>
      <p:origin x="0" y="120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9254E1-9296-4166-A987-95760CAE0DBA}" type="datetimeFigureOut">
              <a:rPr lang="en-US" smtClean="0"/>
              <a:pPr/>
              <a:t>5/10/2012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B2FFF-06F4-4DCB-AC27-2C60ADE63C2B}" type="slidenum">
              <a:rPr lang="en-US" smtClean="0"/>
              <a:pPr/>
              <a:t>‹#›</a:t>
            </a:fld>
            <a:endParaRPr lang="en-US"/>
          </a:p>
        </p:txBody>
      </p:sp>
    </p:spTree>
    <p:extLst>
      <p:ext uri="{BB962C8B-B14F-4D97-AF65-F5344CB8AC3E}">
        <p14:creationId xmlns:p14="http://schemas.microsoft.com/office/powerpoint/2010/main" val="2928745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AA400142-71CF-434E-AE73-70DD60D36C31}" type="datetimeFigureOut">
              <a:rPr lang="en-US" smtClean="0"/>
              <a:pPr/>
              <a:t>5/10/2012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AA995293-1C35-4805-BB84-383A6B5B3023}"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00142-71CF-434E-AE73-70DD60D36C31}" type="datetimeFigureOut">
              <a:rPr lang="en-US" smtClean="0"/>
              <a:pPr/>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00142-71CF-434E-AE73-70DD60D36C31}" type="datetimeFigureOut">
              <a:rPr lang="en-US" smtClean="0"/>
              <a:pPr/>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400142-71CF-434E-AE73-70DD60D36C31}" type="datetimeFigureOut">
              <a:rPr lang="en-US" smtClean="0"/>
              <a:pPr/>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400142-71CF-434E-AE73-70DD60D36C31}" type="datetimeFigureOut">
              <a:rPr lang="en-US" smtClean="0"/>
              <a:pPr/>
              <a:t>5/10/2012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A400142-71CF-434E-AE73-70DD60D36C31}" type="datetimeFigureOut">
              <a:rPr lang="en-US" smtClean="0"/>
              <a:pPr/>
              <a:t>5/10/2012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A400142-71CF-434E-AE73-70DD60D36C31}" type="datetimeFigureOut">
              <a:rPr lang="en-US" smtClean="0"/>
              <a:pPr/>
              <a:t>5/10/2012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400142-71CF-434E-AE73-70DD60D36C31}" type="datetimeFigureOut">
              <a:rPr lang="en-US" smtClean="0"/>
              <a:pPr/>
              <a:t>5/10/2012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400142-71CF-434E-AE73-70DD60D36C31}" type="datetimeFigureOut">
              <a:rPr lang="en-US" smtClean="0"/>
              <a:pPr/>
              <a:t>5/10/2012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A400142-71CF-434E-AE73-70DD60D36C31}" type="datetimeFigureOut">
              <a:rPr lang="en-US" smtClean="0"/>
              <a:pPr/>
              <a:t>5/10/2012</a:t>
            </a:fld>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5/10/2012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AA400142-71CF-434E-AE73-70DD60D36C31}" type="datetimeFigureOut">
              <a:rPr lang="en-US" smtClean="0"/>
              <a:pPr/>
              <a:t>5/10/2012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AA995293-1C35-4805-BB84-383A6B5B30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8" Type="http://schemas.openxmlformats.org/officeDocument/2006/relationships/audio" Target="../media/audio1.wav"/><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audio" Target="../media/audio1.wav"/></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2.gi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0" y="3581400"/>
            <a:ext cx="4114800" cy="2193831"/>
          </a:xfrm>
        </p:spPr>
        <p:txBody>
          <a:bodyPr>
            <a:normAutofit/>
          </a:bodyPr>
          <a:lstStyle/>
          <a:p>
            <a:r>
              <a:rPr lang="en-US" sz="1100" dirty="0" smtClean="0">
                <a:solidFill>
                  <a:srgbClr val="FFC000"/>
                </a:solidFill>
              </a:rPr>
              <a:t>Sunflowers and Acid Rain</a:t>
            </a:r>
            <a:endParaRPr lang="en-US" sz="1100" dirty="0">
              <a:solidFill>
                <a:srgbClr val="FFC000"/>
              </a:solidFill>
            </a:endParaRPr>
          </a:p>
        </p:txBody>
      </p:sp>
      <p:sp>
        <p:nvSpPr>
          <p:cNvPr id="3" name="Subtitle 2"/>
          <p:cNvSpPr>
            <a:spLocks noGrp="1"/>
          </p:cNvSpPr>
          <p:nvPr>
            <p:ph type="subTitle" idx="1"/>
          </p:nvPr>
        </p:nvSpPr>
        <p:spPr>
          <a:xfrm>
            <a:off x="4648200" y="2286000"/>
            <a:ext cx="5334000" cy="2133600"/>
          </a:xfrm>
        </p:spPr>
        <p:txBody>
          <a:bodyPr>
            <a:normAutofit/>
          </a:bodyPr>
          <a:lstStyle/>
          <a:p>
            <a:r>
              <a:rPr lang="en-US" sz="1600" dirty="0" smtClean="0"/>
              <a:t>Talent 21 Project</a:t>
            </a:r>
          </a:p>
          <a:p>
            <a:r>
              <a:rPr lang="en-US" sz="1600" dirty="0" smtClean="0"/>
              <a:t> By Ashley Belanger</a:t>
            </a:r>
          </a:p>
          <a:p>
            <a:r>
              <a:rPr lang="en-US" sz="1600" dirty="0" smtClean="0"/>
              <a:t>Date 5-1-12 </a:t>
            </a:r>
          </a:p>
          <a:p>
            <a:r>
              <a:rPr lang="en-US" sz="1600" dirty="0" smtClean="0"/>
              <a:t>Period 7th</a:t>
            </a:r>
            <a:endParaRPr lang="en-US" sz="16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11325"/>
    </mc:Choice>
    <mc:Fallback xmlns="">
      <p:transition spd="slow" advTm="1132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375 -0.07662 L -0.375 -0.14884 " pathEditMode="relative" rAng="0" ptsTypes="AA">
                                      <p:cBhvr>
                                        <p:cTn id="6" dur="250" accel="50000" decel="50000" autoRev="1" fill="hold">
                                          <p:stCondLst>
                                            <p:cond delay="0"/>
                                          </p:stCondLst>
                                        </p:cTn>
                                        <p:tgtEl>
                                          <p:spTgt spid="2"/>
                                        </p:tgtEl>
                                        <p:attrNameLst>
                                          <p:attrName>ppt_x</p:attrName>
                                          <p:attrName>ppt_y</p:attrName>
                                        </p:attrNameLst>
                                      </p:cBhvr>
                                      <p:rCtr x="0" y="-3611"/>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32135 -0.07662 L -0.32135 -0.14884 " pathEditMode="relative" rAng="0" ptsTypes="AA">
                                      <p:cBhvr>
                                        <p:cTn id="14" dur="250" accel="50000" decel="50000" autoRev="1" fill="hold">
                                          <p:stCondLst>
                                            <p:cond delay="0"/>
                                          </p:stCondLst>
                                        </p:cTn>
                                        <p:tgtEl>
                                          <p:spTgt spid="3">
                                            <p:txEl>
                                              <p:pRg st="0" end="0"/>
                                            </p:txEl>
                                          </p:spTgt>
                                        </p:tgtEl>
                                        <p:attrNameLst>
                                          <p:attrName>ppt_x</p:attrName>
                                          <p:attrName>ppt_y</p:attrName>
                                        </p:attrNameLst>
                                      </p:cBhvr>
                                      <p:rCtr x="0" y="-3611"/>
                                    </p:animMotion>
                                    <p:animRot by="1500000">
                                      <p:cBhvr>
                                        <p:cTn id="15" dur="125" fill="hold">
                                          <p:stCondLst>
                                            <p:cond delay="0"/>
                                          </p:stCondLst>
                                        </p:cTn>
                                        <p:tgtEl>
                                          <p:spTgt spid="3">
                                            <p:txEl>
                                              <p:pRg st="0" end="0"/>
                                            </p:txEl>
                                          </p:spTgt>
                                        </p:tgtEl>
                                        <p:attrNameLst>
                                          <p:attrName>r</p:attrName>
                                        </p:attrNameLst>
                                      </p:cBhvr>
                                    </p:animRot>
                                    <p:animRot by="-1500000">
                                      <p:cBhvr>
                                        <p:cTn id="16" dur="125" fill="hold">
                                          <p:stCondLst>
                                            <p:cond delay="125"/>
                                          </p:stCondLst>
                                        </p:cTn>
                                        <p:tgtEl>
                                          <p:spTgt spid="3">
                                            <p:txEl>
                                              <p:pRg st="0" end="0"/>
                                            </p:txEl>
                                          </p:spTgt>
                                        </p:tgtEl>
                                        <p:attrNameLst>
                                          <p:attrName>r</p:attrName>
                                        </p:attrNameLst>
                                      </p:cBhvr>
                                    </p:animRot>
                                    <p:animRot by="-1500000">
                                      <p:cBhvr>
                                        <p:cTn id="17" dur="125" fill="hold">
                                          <p:stCondLst>
                                            <p:cond delay="250"/>
                                          </p:stCondLst>
                                        </p:cTn>
                                        <p:tgtEl>
                                          <p:spTgt spid="3">
                                            <p:txEl>
                                              <p:pRg st="0" end="0"/>
                                            </p:txEl>
                                          </p:spTgt>
                                        </p:tgtEl>
                                        <p:attrNameLst>
                                          <p:attrName>r</p:attrName>
                                        </p:attrNameLst>
                                      </p:cBhvr>
                                    </p:animRot>
                                    <p:animRot by="1500000">
                                      <p:cBhvr>
                                        <p:cTn id="18" dur="125" fill="hold">
                                          <p:stCondLst>
                                            <p:cond delay="375"/>
                                          </p:stCondLst>
                                        </p:cTn>
                                        <p:tgtEl>
                                          <p:spTgt spid="3">
                                            <p:txEl>
                                              <p:pRg st="0" end="0"/>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4" presetClass="emph" presetSubtype="0" fill="hold" grpId="0" nodeType="clickEffect">
                                  <p:stCondLst>
                                    <p:cond delay="0"/>
                                  </p:stCondLst>
                                  <p:iterate type="lt">
                                    <p:tmPct val="10000"/>
                                  </p:iterate>
                                  <p:childTnLst>
                                    <p:animMotion origin="layout" path="M -0.22292 -0.14283 L -0.22292 -0.21505 " pathEditMode="relative" rAng="0" ptsTypes="AA">
                                      <p:cBhvr>
                                        <p:cTn id="22" dur="250" accel="50000" decel="50000" autoRev="1" fill="hold">
                                          <p:stCondLst>
                                            <p:cond delay="0"/>
                                          </p:stCondLst>
                                        </p:cTn>
                                        <p:tgtEl>
                                          <p:spTgt spid="3">
                                            <p:txEl>
                                              <p:pRg st="1" end="1"/>
                                            </p:txEl>
                                          </p:spTgt>
                                        </p:tgtEl>
                                        <p:attrNameLst>
                                          <p:attrName>ppt_x</p:attrName>
                                          <p:attrName>ppt_y</p:attrName>
                                        </p:attrNameLst>
                                      </p:cBhvr>
                                      <p:rCtr x="0" y="-3611"/>
                                    </p:animMotion>
                                    <p:animRot by="1500000">
                                      <p:cBhvr>
                                        <p:cTn id="23" dur="125" fill="hold">
                                          <p:stCondLst>
                                            <p:cond delay="0"/>
                                          </p:stCondLst>
                                        </p:cTn>
                                        <p:tgtEl>
                                          <p:spTgt spid="3">
                                            <p:txEl>
                                              <p:pRg st="1" end="1"/>
                                            </p:txEl>
                                          </p:spTgt>
                                        </p:tgtEl>
                                        <p:attrNameLst>
                                          <p:attrName>r</p:attrName>
                                        </p:attrNameLst>
                                      </p:cBhvr>
                                    </p:animRot>
                                    <p:animRot by="-1500000">
                                      <p:cBhvr>
                                        <p:cTn id="24" dur="125" fill="hold">
                                          <p:stCondLst>
                                            <p:cond delay="125"/>
                                          </p:stCondLst>
                                        </p:cTn>
                                        <p:tgtEl>
                                          <p:spTgt spid="3">
                                            <p:txEl>
                                              <p:pRg st="1" end="1"/>
                                            </p:txEl>
                                          </p:spTgt>
                                        </p:tgtEl>
                                        <p:attrNameLst>
                                          <p:attrName>r</p:attrName>
                                        </p:attrNameLst>
                                      </p:cBhvr>
                                    </p:animRot>
                                    <p:animRot by="-1500000">
                                      <p:cBhvr>
                                        <p:cTn id="25" dur="125" fill="hold">
                                          <p:stCondLst>
                                            <p:cond delay="250"/>
                                          </p:stCondLst>
                                        </p:cTn>
                                        <p:tgtEl>
                                          <p:spTgt spid="3">
                                            <p:txEl>
                                              <p:pRg st="1" end="1"/>
                                            </p:txEl>
                                          </p:spTgt>
                                        </p:tgtEl>
                                        <p:attrNameLst>
                                          <p:attrName>r</p:attrName>
                                        </p:attrNameLst>
                                      </p:cBhvr>
                                    </p:animRot>
                                    <p:animRot by="1500000">
                                      <p:cBhvr>
                                        <p:cTn id="26" dur="125" fill="hold">
                                          <p:stCondLst>
                                            <p:cond delay="375"/>
                                          </p:stCondLst>
                                        </p:cTn>
                                        <p:tgtEl>
                                          <p:spTgt spid="3">
                                            <p:txEl>
                                              <p:pRg st="1" end="1"/>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34" presetClass="emph" presetSubtype="0" fill="hold" grpId="0" nodeType="clickEffect">
                                  <p:stCondLst>
                                    <p:cond delay="0"/>
                                  </p:stCondLst>
                                  <p:iterate type="lt">
                                    <p:tmPct val="10000"/>
                                  </p:iterate>
                                  <p:childTnLst>
                                    <p:animMotion origin="layout" path="M -0.43681 -0.15741 L -0.43681 -0.22963 " pathEditMode="relative" rAng="0" ptsTypes="AA">
                                      <p:cBhvr>
                                        <p:cTn id="30" dur="250" accel="50000" decel="50000" autoRev="1" fill="hold">
                                          <p:stCondLst>
                                            <p:cond delay="0"/>
                                          </p:stCondLst>
                                        </p:cTn>
                                        <p:tgtEl>
                                          <p:spTgt spid="3">
                                            <p:txEl>
                                              <p:pRg st="2" end="2"/>
                                            </p:txEl>
                                          </p:spTgt>
                                        </p:tgtEl>
                                        <p:attrNameLst>
                                          <p:attrName>ppt_x</p:attrName>
                                          <p:attrName>ppt_y</p:attrName>
                                        </p:attrNameLst>
                                      </p:cBhvr>
                                      <p:rCtr x="0" y="-3611"/>
                                    </p:animMotion>
                                    <p:animRot by="1500000">
                                      <p:cBhvr>
                                        <p:cTn id="31" dur="125" fill="hold">
                                          <p:stCondLst>
                                            <p:cond delay="0"/>
                                          </p:stCondLst>
                                        </p:cTn>
                                        <p:tgtEl>
                                          <p:spTgt spid="3">
                                            <p:txEl>
                                              <p:pRg st="2" end="2"/>
                                            </p:txEl>
                                          </p:spTgt>
                                        </p:tgtEl>
                                        <p:attrNameLst>
                                          <p:attrName>r</p:attrName>
                                        </p:attrNameLst>
                                      </p:cBhvr>
                                    </p:animRot>
                                    <p:animRot by="-1500000">
                                      <p:cBhvr>
                                        <p:cTn id="32" dur="125" fill="hold">
                                          <p:stCondLst>
                                            <p:cond delay="125"/>
                                          </p:stCondLst>
                                        </p:cTn>
                                        <p:tgtEl>
                                          <p:spTgt spid="3">
                                            <p:txEl>
                                              <p:pRg st="2" end="2"/>
                                            </p:txEl>
                                          </p:spTgt>
                                        </p:tgtEl>
                                        <p:attrNameLst>
                                          <p:attrName>r</p:attrName>
                                        </p:attrNameLst>
                                      </p:cBhvr>
                                    </p:animRot>
                                    <p:animRot by="-1500000">
                                      <p:cBhvr>
                                        <p:cTn id="33" dur="125" fill="hold">
                                          <p:stCondLst>
                                            <p:cond delay="250"/>
                                          </p:stCondLst>
                                        </p:cTn>
                                        <p:tgtEl>
                                          <p:spTgt spid="3">
                                            <p:txEl>
                                              <p:pRg st="2" end="2"/>
                                            </p:txEl>
                                          </p:spTgt>
                                        </p:tgtEl>
                                        <p:attrNameLst>
                                          <p:attrName>r</p:attrName>
                                        </p:attrNameLst>
                                      </p:cBhvr>
                                    </p:animRot>
                                    <p:animRot by="1500000">
                                      <p:cBhvr>
                                        <p:cTn id="34" dur="125" fill="hold">
                                          <p:stCondLst>
                                            <p:cond delay="375"/>
                                          </p:stCondLst>
                                        </p:cTn>
                                        <p:tgtEl>
                                          <p:spTgt spid="3">
                                            <p:txEl>
                                              <p:pRg st="2" end="2"/>
                                            </p:txEl>
                                          </p:spTgt>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34" presetClass="emph" presetSubtype="0" fill="hold" grpId="0" nodeType="clickEffect">
                                  <p:stCondLst>
                                    <p:cond delay="0"/>
                                  </p:stCondLst>
                                  <p:iterate type="lt">
                                    <p:tmPct val="10000"/>
                                  </p:iterate>
                                  <p:childTnLst>
                                    <p:animMotion origin="layout" path="M -0.12431 -0.18333 L -0.12431 -0.25556 " pathEditMode="relative" rAng="0" ptsTypes="AA">
                                      <p:cBhvr>
                                        <p:cTn id="38" dur="250" accel="50000" decel="50000" autoRev="1" fill="hold">
                                          <p:stCondLst>
                                            <p:cond delay="0"/>
                                          </p:stCondLst>
                                        </p:cTn>
                                        <p:tgtEl>
                                          <p:spTgt spid="3">
                                            <p:txEl>
                                              <p:pRg st="3" end="3"/>
                                            </p:txEl>
                                          </p:spTgt>
                                        </p:tgtEl>
                                        <p:attrNameLst>
                                          <p:attrName>ppt_x</p:attrName>
                                          <p:attrName>ppt_y</p:attrName>
                                        </p:attrNameLst>
                                      </p:cBhvr>
                                      <p:rCtr x="0" y="-3611"/>
                                    </p:animMotion>
                                    <p:animRot by="1500000">
                                      <p:cBhvr>
                                        <p:cTn id="39" dur="125" fill="hold">
                                          <p:stCondLst>
                                            <p:cond delay="0"/>
                                          </p:stCondLst>
                                        </p:cTn>
                                        <p:tgtEl>
                                          <p:spTgt spid="3">
                                            <p:txEl>
                                              <p:pRg st="3" end="3"/>
                                            </p:txEl>
                                          </p:spTgt>
                                        </p:tgtEl>
                                        <p:attrNameLst>
                                          <p:attrName>r</p:attrName>
                                        </p:attrNameLst>
                                      </p:cBhvr>
                                    </p:animRot>
                                    <p:animRot by="-1500000">
                                      <p:cBhvr>
                                        <p:cTn id="40" dur="125" fill="hold">
                                          <p:stCondLst>
                                            <p:cond delay="125"/>
                                          </p:stCondLst>
                                        </p:cTn>
                                        <p:tgtEl>
                                          <p:spTgt spid="3">
                                            <p:txEl>
                                              <p:pRg st="3" end="3"/>
                                            </p:txEl>
                                          </p:spTgt>
                                        </p:tgtEl>
                                        <p:attrNameLst>
                                          <p:attrName>r</p:attrName>
                                        </p:attrNameLst>
                                      </p:cBhvr>
                                    </p:animRot>
                                    <p:animRot by="-1500000">
                                      <p:cBhvr>
                                        <p:cTn id="41" dur="125" fill="hold">
                                          <p:stCondLst>
                                            <p:cond delay="250"/>
                                          </p:stCondLst>
                                        </p:cTn>
                                        <p:tgtEl>
                                          <p:spTgt spid="3">
                                            <p:txEl>
                                              <p:pRg st="3" end="3"/>
                                            </p:txEl>
                                          </p:spTgt>
                                        </p:tgtEl>
                                        <p:attrNameLst>
                                          <p:attrName>r</p:attrName>
                                        </p:attrNameLst>
                                      </p:cBhvr>
                                    </p:animRot>
                                    <p:animRot by="1500000">
                                      <p:cBhvr>
                                        <p:cTn id="42" dur="125" fill="hold">
                                          <p:stCondLst>
                                            <p:cond delay="375"/>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024744" cy="1143000"/>
          </a:xfrm>
        </p:spPr>
        <p:txBody>
          <a:bodyPr>
            <a:normAutofit/>
          </a:bodyPr>
          <a:lstStyle/>
          <a:p>
            <a:r>
              <a:rPr lang="en-US" sz="1100" dirty="0" smtClean="0">
                <a:solidFill>
                  <a:srgbClr val="FF0000"/>
                </a:solidFill>
              </a:rPr>
              <a:t>Collect &amp; Record Your Data</a:t>
            </a:r>
            <a:endParaRPr lang="en-US" sz="1100" dirty="0">
              <a:solidFill>
                <a:srgbClr val="FF0000"/>
              </a:solidFill>
            </a:endParaRPr>
          </a:p>
        </p:txBody>
      </p:sp>
      <p:sp>
        <p:nvSpPr>
          <p:cNvPr id="3" name="Content Placeholder 2"/>
          <p:cNvSpPr>
            <a:spLocks noGrp="1"/>
          </p:cNvSpPr>
          <p:nvPr>
            <p:ph idx="1"/>
          </p:nvPr>
        </p:nvSpPr>
        <p:spPr>
          <a:xfrm>
            <a:off x="609600" y="990600"/>
            <a:ext cx="6777317" cy="3508977"/>
          </a:xfrm>
        </p:spPr>
        <p:txBody>
          <a:bodyPr>
            <a:normAutofit fontScale="47500" lnSpcReduction="20000"/>
          </a:bodyPr>
          <a:lstStyle/>
          <a:p>
            <a:pPr marL="68580" indent="0">
              <a:buNone/>
            </a:pPr>
            <a:r>
              <a:rPr lang="en-US" sz="3800" baseline="-25000" dirty="0"/>
              <a:t>Days	Dry Wt.	Wet Wt.	Difference	Height	Notes	</a:t>
            </a:r>
          </a:p>
          <a:p>
            <a:pPr marL="68580" indent="0">
              <a:buNone/>
            </a:pPr>
            <a:r>
              <a:rPr lang="en-US" sz="3300" baseline="-25000" dirty="0"/>
              <a:t>					</a:t>
            </a:r>
          </a:p>
          <a:p>
            <a:pPr marL="68580" indent="0">
              <a:buNone/>
            </a:pPr>
            <a:r>
              <a:rPr lang="en-US" sz="3300" baseline="-25000" dirty="0"/>
              <a:t>day 1	9.00g	92g	none			</a:t>
            </a:r>
          </a:p>
          <a:p>
            <a:pPr marL="68580" indent="0">
              <a:buNone/>
            </a:pPr>
            <a:r>
              <a:rPr lang="en-US" sz="3300" baseline="-25000" dirty="0"/>
              <a:t>day 2	83g	no water 	none			</a:t>
            </a:r>
          </a:p>
          <a:p>
            <a:pPr marL="68580" indent="0">
              <a:buNone/>
            </a:pPr>
            <a:r>
              <a:rPr lang="en-US" sz="3300" baseline="-25000" dirty="0"/>
              <a:t>day 3	66g	no water 	some			</a:t>
            </a:r>
          </a:p>
          <a:p>
            <a:pPr marL="68580" indent="0">
              <a:buNone/>
            </a:pPr>
            <a:r>
              <a:rPr lang="en-US" sz="3300" baseline="-25000" dirty="0"/>
              <a:t>day 4	61g	64g	some			</a:t>
            </a:r>
          </a:p>
          <a:p>
            <a:pPr marL="68580" indent="0">
              <a:buNone/>
            </a:pPr>
            <a:r>
              <a:rPr lang="en-US" sz="3300" baseline="-25000" dirty="0"/>
              <a:t>day 5	54.6g	57.8g	3.2g			</a:t>
            </a:r>
          </a:p>
          <a:p>
            <a:pPr marL="68580" indent="0">
              <a:buNone/>
            </a:pPr>
            <a:r>
              <a:rPr lang="en-US" sz="3300" baseline="-25000" dirty="0"/>
              <a:t>day 6	50.4g	61.2g	11.8g</a:t>
            </a:r>
            <a:r>
              <a:rPr lang="en-US" sz="3300" dirty="0" smtClean="0"/>
              <a:t>			</a:t>
            </a:r>
          </a:p>
          <a:p>
            <a:pPr marL="68580" indent="0">
              <a:buNone/>
            </a:pPr>
            <a:r>
              <a:rPr lang="en-US" sz="3300" dirty="0"/>
              <a:t>					</a:t>
            </a:r>
            <a:r>
              <a:rPr lang="en-US" dirty="0"/>
              <a:t>	</a:t>
            </a:r>
          </a:p>
          <a:p>
            <a:pPr marL="68580" indent="0">
              <a:buNone/>
            </a:pPr>
            <a:r>
              <a:rPr lang="en-US" dirty="0"/>
              <a:t>						</a:t>
            </a:r>
          </a:p>
          <a:p>
            <a:pPr marL="68580" indent="0">
              <a:buNone/>
            </a:pPr>
            <a:r>
              <a:rPr lang="en-US" dirty="0"/>
              <a:t>						</a:t>
            </a:r>
          </a:p>
          <a:p>
            <a:pPr marL="68580" indent="0">
              <a:buNone/>
            </a:pPr>
            <a:r>
              <a:rPr lang="en-US" dirty="0"/>
              <a:t>						</a:t>
            </a:r>
          </a:p>
          <a:p>
            <a:pPr marL="68580" indent="0">
              <a:buNone/>
            </a:pPr>
            <a:r>
              <a:rPr lang="en-US" dirty="0"/>
              <a:t>						</a:t>
            </a:r>
          </a:p>
          <a:p>
            <a:pPr marL="68580" indent="0">
              <a:buNone/>
            </a:pPr>
            <a:r>
              <a:rPr lang="en-US" dirty="0"/>
              <a:t>						</a:t>
            </a:r>
          </a:p>
          <a:p>
            <a:pPr marL="68580" indent="0">
              <a:buNone/>
            </a:pPr>
            <a:r>
              <a:rPr lang="en-US" dirty="0"/>
              <a:t>						</a:t>
            </a:r>
          </a:p>
          <a:p>
            <a:pPr marL="68580" indent="0">
              <a:buNone/>
            </a:pPr>
            <a:r>
              <a:rPr lang="en-US" dirty="0"/>
              <a:t>						</a:t>
            </a:r>
          </a:p>
          <a:p>
            <a:pPr marL="68580" indent="0">
              <a:buNone/>
            </a:pPr>
            <a:r>
              <a:rPr lang="en-US" dirty="0"/>
              <a:t>						</a:t>
            </a:r>
          </a:p>
          <a:p>
            <a:pPr marL="68580" indent="0">
              <a:buNone/>
            </a:pPr>
            <a:r>
              <a:rPr lang="en-US" dirty="0"/>
              <a:t>						</a:t>
            </a:r>
          </a:p>
          <a:p>
            <a:pPr marL="68580" indent="0">
              <a:buNone/>
            </a:pPr>
            <a:r>
              <a:rPr lang="en-US" dirty="0"/>
              <a:t>						</a:t>
            </a:r>
          </a:p>
          <a:p>
            <a:pPr marL="68580" indent="0">
              <a:buNone/>
            </a:pPr>
            <a:endParaRPr lang="en-US"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250" advTm="2297">
        <p:sndAc>
          <p:stSnd>
            <p:snd r:embed="rId4" name="breeze.wav"/>
          </p:stSnd>
        </p:sndAc>
      </p:transition>
    </mc:Choice>
    <mc:Fallback xmlns="">
      <p:transition advTm="2297">
        <p:sndAc>
          <p:stSnd>
            <p:snd r:embed="rId8" name="breez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924800" cy="1143000"/>
          </a:xfrm>
        </p:spPr>
        <p:txBody>
          <a:bodyPr/>
          <a:lstStyle/>
          <a:p>
            <a:r>
              <a:rPr lang="en-US" sz="1100" dirty="0" smtClean="0">
                <a:solidFill>
                  <a:srgbClr val="FF0000"/>
                </a:solidFill>
              </a:rPr>
              <a:t>Interpret Your Data</a:t>
            </a:r>
            <a:endParaRPr lang="en-US" sz="1100" dirty="0">
              <a:solidFill>
                <a:srgbClr val="FF0000"/>
              </a:solidFill>
            </a:endParaRPr>
          </a:p>
        </p:txBody>
      </p:sp>
      <p:sp>
        <p:nvSpPr>
          <p:cNvPr id="3" name="Content Placeholder 2"/>
          <p:cNvSpPr>
            <a:spLocks noGrp="1"/>
          </p:cNvSpPr>
          <p:nvPr>
            <p:ph idx="1"/>
          </p:nvPr>
        </p:nvSpPr>
        <p:spPr/>
        <p:txBody>
          <a:bodyPr>
            <a:normAutofit/>
          </a:bodyPr>
          <a:lstStyle/>
          <a:p>
            <a:r>
              <a:rPr lang="en-US" sz="1100" dirty="0" smtClean="0"/>
              <a:t>This is where you put your analysis.  The results showed that (</a:t>
            </a:r>
            <a:r>
              <a:rPr lang="en-US" sz="1100" b="1" i="1" u="sng" dirty="0" smtClean="0"/>
              <a:t>Describe general trends from your data)</a:t>
            </a:r>
          </a:p>
          <a:p>
            <a:r>
              <a:rPr lang="en-US" sz="1100" dirty="0" smtClean="0"/>
              <a:t>As part of this experiment there may have been variables or scientific errors that could have affected the growth of the plants and the outcome of this experiment. The variables affecting the results may have been (</a:t>
            </a:r>
            <a:r>
              <a:rPr lang="en-US" sz="1100" b="1" i="1" u="sng" dirty="0" smtClean="0"/>
              <a:t>Describe any variables in your particular experiment.) </a:t>
            </a:r>
            <a:r>
              <a:rPr lang="en-US" sz="1100" dirty="0" smtClean="0"/>
              <a:t>Scientific errors that could have occurred and affected the results include (</a:t>
            </a:r>
            <a:r>
              <a:rPr lang="en-US" sz="1100" b="1" i="1" u="sng" dirty="0" smtClean="0"/>
              <a:t>describe – for example used the wrong type of water )</a:t>
            </a:r>
            <a:endParaRPr lang="en-US" sz="11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12899"/>
    </mc:Choice>
    <mc:Fallback xmlns="">
      <p:transition spd="slow" advTm="1289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3">
                                            <p:txEl>
                                              <p:pRg st="0" end="0"/>
                                            </p:txEl>
                                          </p:spTgt>
                                        </p:tgtEl>
                                        <p:attrNameLst>
                                          <p:attrName>ppt_x</p:attrName>
                                          <p:attrName>ppt_y</p:attrName>
                                        </p:attrNameLst>
                                      </p:cBhvr>
                                    </p:animMotion>
                                    <p:animRot by="1500000">
                                      <p:cBhvr>
                                        <p:cTn id="15" dur="125" fill="hold">
                                          <p:stCondLst>
                                            <p:cond delay="0"/>
                                          </p:stCondLst>
                                        </p:cTn>
                                        <p:tgtEl>
                                          <p:spTgt spid="3">
                                            <p:txEl>
                                              <p:pRg st="0" end="0"/>
                                            </p:txEl>
                                          </p:spTgt>
                                        </p:tgtEl>
                                        <p:attrNameLst>
                                          <p:attrName>r</p:attrName>
                                        </p:attrNameLst>
                                      </p:cBhvr>
                                    </p:animRot>
                                    <p:animRot by="-1500000">
                                      <p:cBhvr>
                                        <p:cTn id="16" dur="125" fill="hold">
                                          <p:stCondLst>
                                            <p:cond delay="125"/>
                                          </p:stCondLst>
                                        </p:cTn>
                                        <p:tgtEl>
                                          <p:spTgt spid="3">
                                            <p:txEl>
                                              <p:pRg st="0" end="0"/>
                                            </p:txEl>
                                          </p:spTgt>
                                        </p:tgtEl>
                                        <p:attrNameLst>
                                          <p:attrName>r</p:attrName>
                                        </p:attrNameLst>
                                      </p:cBhvr>
                                    </p:animRot>
                                    <p:animRot by="-1500000">
                                      <p:cBhvr>
                                        <p:cTn id="17" dur="125" fill="hold">
                                          <p:stCondLst>
                                            <p:cond delay="250"/>
                                          </p:stCondLst>
                                        </p:cTn>
                                        <p:tgtEl>
                                          <p:spTgt spid="3">
                                            <p:txEl>
                                              <p:pRg st="0" end="0"/>
                                            </p:txEl>
                                          </p:spTgt>
                                        </p:tgtEl>
                                        <p:attrNameLst>
                                          <p:attrName>r</p:attrName>
                                        </p:attrNameLst>
                                      </p:cBhvr>
                                    </p:animRot>
                                    <p:animRot by="1500000">
                                      <p:cBhvr>
                                        <p:cTn id="18" dur="125" fill="hold">
                                          <p:stCondLst>
                                            <p:cond delay="375"/>
                                          </p:stCondLst>
                                        </p:cTn>
                                        <p:tgtEl>
                                          <p:spTgt spid="3">
                                            <p:txEl>
                                              <p:pRg st="0" end="0"/>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4" presetClass="emph" presetSubtype="0" fill="hold" grpId="0" nodeType="clickEffect">
                                  <p:stCondLst>
                                    <p:cond delay="0"/>
                                  </p:stCondLst>
                                  <p:iterate type="lt">
                                    <p:tmPct val="10000"/>
                                  </p:iterate>
                                  <p:childTnLst>
                                    <p:animMotion origin="layout" path="M 0.0 0.0 L 0.0 -0.07213" pathEditMode="relative" ptsTypes="">
                                      <p:cBhvr>
                                        <p:cTn id="22" dur="250" accel="50000" decel="50000" autoRev="1" fill="hold">
                                          <p:stCondLst>
                                            <p:cond delay="0"/>
                                          </p:stCondLst>
                                        </p:cTn>
                                        <p:tgtEl>
                                          <p:spTgt spid="3">
                                            <p:txEl>
                                              <p:pRg st="1" end="1"/>
                                            </p:txEl>
                                          </p:spTgt>
                                        </p:tgtEl>
                                        <p:attrNameLst>
                                          <p:attrName>ppt_x</p:attrName>
                                          <p:attrName>ppt_y</p:attrName>
                                        </p:attrNameLst>
                                      </p:cBhvr>
                                    </p:animMotion>
                                    <p:animRot by="1500000">
                                      <p:cBhvr>
                                        <p:cTn id="23" dur="125" fill="hold">
                                          <p:stCondLst>
                                            <p:cond delay="0"/>
                                          </p:stCondLst>
                                        </p:cTn>
                                        <p:tgtEl>
                                          <p:spTgt spid="3">
                                            <p:txEl>
                                              <p:pRg st="1" end="1"/>
                                            </p:txEl>
                                          </p:spTgt>
                                        </p:tgtEl>
                                        <p:attrNameLst>
                                          <p:attrName>r</p:attrName>
                                        </p:attrNameLst>
                                      </p:cBhvr>
                                    </p:animRot>
                                    <p:animRot by="-1500000">
                                      <p:cBhvr>
                                        <p:cTn id="24" dur="125" fill="hold">
                                          <p:stCondLst>
                                            <p:cond delay="125"/>
                                          </p:stCondLst>
                                        </p:cTn>
                                        <p:tgtEl>
                                          <p:spTgt spid="3">
                                            <p:txEl>
                                              <p:pRg st="1" end="1"/>
                                            </p:txEl>
                                          </p:spTgt>
                                        </p:tgtEl>
                                        <p:attrNameLst>
                                          <p:attrName>r</p:attrName>
                                        </p:attrNameLst>
                                      </p:cBhvr>
                                    </p:animRot>
                                    <p:animRot by="-1500000">
                                      <p:cBhvr>
                                        <p:cTn id="25" dur="125" fill="hold">
                                          <p:stCondLst>
                                            <p:cond delay="250"/>
                                          </p:stCondLst>
                                        </p:cTn>
                                        <p:tgtEl>
                                          <p:spTgt spid="3">
                                            <p:txEl>
                                              <p:pRg st="1" end="1"/>
                                            </p:txEl>
                                          </p:spTgt>
                                        </p:tgtEl>
                                        <p:attrNameLst>
                                          <p:attrName>r</p:attrName>
                                        </p:attrNameLst>
                                      </p:cBhvr>
                                    </p:animRot>
                                    <p:animRot by="1500000">
                                      <p:cBhvr>
                                        <p:cTn id="26" dur="125" fill="hold">
                                          <p:stCondLst>
                                            <p:cond delay="375"/>
                                          </p:stCondLst>
                                        </p:cTn>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1905000" cy="381000"/>
          </a:xfrm>
        </p:spPr>
        <p:txBody>
          <a:bodyPr>
            <a:normAutofit/>
          </a:bodyPr>
          <a:lstStyle/>
          <a:p>
            <a:r>
              <a:rPr lang="en-US" sz="1100" dirty="0" smtClean="0">
                <a:solidFill>
                  <a:srgbClr val="FFC000"/>
                </a:solidFill>
              </a:rPr>
              <a:t>State Your Conclusion</a:t>
            </a:r>
            <a:endParaRPr lang="en-US" sz="1100" dirty="0">
              <a:solidFill>
                <a:srgbClr val="FFC000"/>
              </a:solidFill>
            </a:endParaRPr>
          </a:p>
        </p:txBody>
      </p:sp>
      <p:sp>
        <p:nvSpPr>
          <p:cNvPr id="3" name="Content Placeholder 2"/>
          <p:cNvSpPr>
            <a:spLocks noGrp="1"/>
          </p:cNvSpPr>
          <p:nvPr>
            <p:ph idx="1"/>
          </p:nvPr>
        </p:nvSpPr>
        <p:spPr>
          <a:xfrm>
            <a:off x="457200" y="0"/>
            <a:ext cx="3657600" cy="5714999"/>
          </a:xfrm>
        </p:spPr>
        <p:txBody>
          <a:bodyPr>
            <a:normAutofit/>
          </a:bodyPr>
          <a:lstStyle/>
          <a:p>
            <a:r>
              <a:rPr lang="en-US" sz="1100" dirty="0" smtClean="0"/>
              <a:t>The results of this lab </a:t>
            </a:r>
            <a:r>
              <a:rPr lang="en-US" sz="1100" b="1" i="1" u="sng" dirty="0" smtClean="0"/>
              <a:t>(did/did not</a:t>
            </a:r>
            <a:r>
              <a:rPr lang="en-US" sz="1100" dirty="0" smtClean="0"/>
              <a:t>) support the initial hypothesis (</a:t>
            </a:r>
            <a:r>
              <a:rPr lang="en-US" sz="1100" b="1" i="1" u="sng" dirty="0" smtClean="0"/>
              <a:t>explain why you think this was the outcome.)</a:t>
            </a:r>
            <a:r>
              <a:rPr lang="en-US" sz="1100" dirty="0" smtClean="0"/>
              <a:t> Some things that were learned from this experiment were </a:t>
            </a:r>
            <a:r>
              <a:rPr lang="en-US" sz="1100" b="1" i="1" u="sng" dirty="0" smtClean="0"/>
              <a:t>(identify what you learned without using first person)</a:t>
            </a:r>
            <a:r>
              <a:rPr lang="en-US" sz="1100" dirty="0" smtClean="0"/>
              <a:t> This experiment could be extended in the future by (</a:t>
            </a:r>
            <a:r>
              <a:rPr lang="en-US" sz="1100" b="1" i="1" u="sng" dirty="0" smtClean="0"/>
              <a:t>identify an investigation that would be a natural next step based on your results.)</a:t>
            </a:r>
            <a:endParaRPr lang="en-US" sz="1100" dirty="0" smtClean="0"/>
          </a:p>
          <a:p>
            <a:r>
              <a:rPr lang="en-US" sz="1100" b="1" i="1" u="sng" dirty="0" smtClean="0"/>
              <a:t>Add Graphic</a:t>
            </a:r>
            <a:endParaRPr lang="en-US" sz="1100" b="1" i="1" u="sng"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10932"/>
    </mc:Choice>
    <mc:Fallback xmlns="">
      <p:transition spd="slow" advTm="1093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3">
                                            <p:txEl>
                                              <p:pRg st="0" end="0"/>
                                            </p:txEl>
                                          </p:spTgt>
                                        </p:tgtEl>
                                        <p:attrNameLst>
                                          <p:attrName>ppt_x</p:attrName>
                                          <p:attrName>ppt_y</p:attrName>
                                        </p:attrNameLst>
                                      </p:cBhvr>
                                    </p:animMotion>
                                    <p:animRot by="1500000">
                                      <p:cBhvr>
                                        <p:cTn id="15" dur="125" fill="hold">
                                          <p:stCondLst>
                                            <p:cond delay="0"/>
                                          </p:stCondLst>
                                        </p:cTn>
                                        <p:tgtEl>
                                          <p:spTgt spid="3">
                                            <p:txEl>
                                              <p:pRg st="0" end="0"/>
                                            </p:txEl>
                                          </p:spTgt>
                                        </p:tgtEl>
                                        <p:attrNameLst>
                                          <p:attrName>r</p:attrName>
                                        </p:attrNameLst>
                                      </p:cBhvr>
                                    </p:animRot>
                                    <p:animRot by="-1500000">
                                      <p:cBhvr>
                                        <p:cTn id="16" dur="125" fill="hold">
                                          <p:stCondLst>
                                            <p:cond delay="125"/>
                                          </p:stCondLst>
                                        </p:cTn>
                                        <p:tgtEl>
                                          <p:spTgt spid="3">
                                            <p:txEl>
                                              <p:pRg st="0" end="0"/>
                                            </p:txEl>
                                          </p:spTgt>
                                        </p:tgtEl>
                                        <p:attrNameLst>
                                          <p:attrName>r</p:attrName>
                                        </p:attrNameLst>
                                      </p:cBhvr>
                                    </p:animRot>
                                    <p:animRot by="-1500000">
                                      <p:cBhvr>
                                        <p:cTn id="17" dur="125" fill="hold">
                                          <p:stCondLst>
                                            <p:cond delay="250"/>
                                          </p:stCondLst>
                                        </p:cTn>
                                        <p:tgtEl>
                                          <p:spTgt spid="3">
                                            <p:txEl>
                                              <p:pRg st="0" end="0"/>
                                            </p:txEl>
                                          </p:spTgt>
                                        </p:tgtEl>
                                        <p:attrNameLst>
                                          <p:attrName>r</p:attrName>
                                        </p:attrNameLst>
                                      </p:cBhvr>
                                    </p:animRot>
                                    <p:animRot by="1500000">
                                      <p:cBhvr>
                                        <p:cTn id="18" dur="125" fill="hold">
                                          <p:stCondLst>
                                            <p:cond delay="375"/>
                                          </p:stCondLst>
                                        </p:cTn>
                                        <p:tgtEl>
                                          <p:spTgt spid="3">
                                            <p:txEl>
                                              <p:pRg st="0" end="0"/>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4" presetClass="emph" presetSubtype="0" fill="hold" grpId="0" nodeType="clickEffect">
                                  <p:stCondLst>
                                    <p:cond delay="0"/>
                                  </p:stCondLst>
                                  <p:iterate type="lt">
                                    <p:tmPct val="10000"/>
                                  </p:iterate>
                                  <p:childTnLst>
                                    <p:animMotion origin="layout" path="M 0.0 0.0 L 0.0 -0.07213" pathEditMode="relative" ptsTypes="">
                                      <p:cBhvr>
                                        <p:cTn id="22" dur="250" accel="50000" decel="50000" autoRev="1" fill="hold">
                                          <p:stCondLst>
                                            <p:cond delay="0"/>
                                          </p:stCondLst>
                                        </p:cTn>
                                        <p:tgtEl>
                                          <p:spTgt spid="3">
                                            <p:txEl>
                                              <p:pRg st="1" end="1"/>
                                            </p:txEl>
                                          </p:spTgt>
                                        </p:tgtEl>
                                        <p:attrNameLst>
                                          <p:attrName>ppt_x</p:attrName>
                                          <p:attrName>ppt_y</p:attrName>
                                        </p:attrNameLst>
                                      </p:cBhvr>
                                    </p:animMotion>
                                    <p:animRot by="1500000">
                                      <p:cBhvr>
                                        <p:cTn id="23" dur="125" fill="hold">
                                          <p:stCondLst>
                                            <p:cond delay="0"/>
                                          </p:stCondLst>
                                        </p:cTn>
                                        <p:tgtEl>
                                          <p:spTgt spid="3">
                                            <p:txEl>
                                              <p:pRg st="1" end="1"/>
                                            </p:txEl>
                                          </p:spTgt>
                                        </p:tgtEl>
                                        <p:attrNameLst>
                                          <p:attrName>r</p:attrName>
                                        </p:attrNameLst>
                                      </p:cBhvr>
                                    </p:animRot>
                                    <p:animRot by="-1500000">
                                      <p:cBhvr>
                                        <p:cTn id="24" dur="125" fill="hold">
                                          <p:stCondLst>
                                            <p:cond delay="125"/>
                                          </p:stCondLst>
                                        </p:cTn>
                                        <p:tgtEl>
                                          <p:spTgt spid="3">
                                            <p:txEl>
                                              <p:pRg st="1" end="1"/>
                                            </p:txEl>
                                          </p:spTgt>
                                        </p:tgtEl>
                                        <p:attrNameLst>
                                          <p:attrName>r</p:attrName>
                                        </p:attrNameLst>
                                      </p:cBhvr>
                                    </p:animRot>
                                    <p:animRot by="-1500000">
                                      <p:cBhvr>
                                        <p:cTn id="25" dur="125" fill="hold">
                                          <p:stCondLst>
                                            <p:cond delay="250"/>
                                          </p:stCondLst>
                                        </p:cTn>
                                        <p:tgtEl>
                                          <p:spTgt spid="3">
                                            <p:txEl>
                                              <p:pRg st="1" end="1"/>
                                            </p:txEl>
                                          </p:spTgt>
                                        </p:tgtEl>
                                        <p:attrNameLst>
                                          <p:attrName>r</p:attrName>
                                        </p:attrNameLst>
                                      </p:cBhvr>
                                    </p:animRot>
                                    <p:animRot by="1500000">
                                      <p:cBhvr>
                                        <p:cTn id="26" dur="125" fill="hold">
                                          <p:stCondLst>
                                            <p:cond delay="375"/>
                                          </p:stCondLst>
                                        </p:cTn>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914400" y="3317114"/>
            <a:ext cx="6015317" cy="2137377"/>
          </a:xfrm>
        </p:spPr>
        <p:txBody>
          <a:bodyPr>
            <a:normAutofit/>
          </a:bodyPr>
          <a:lstStyle/>
          <a:p>
            <a:pPr marL="68580" indent="0">
              <a:buNone/>
            </a:pPr>
            <a:r>
              <a:rPr lang="en-US" sz="2400" dirty="0" smtClean="0">
                <a:solidFill>
                  <a:srgbClr val="00B0F0"/>
                </a:solidFill>
              </a:rPr>
              <a:t>THE END !!!!!</a:t>
            </a:r>
            <a:r>
              <a:rPr lang="en-US" sz="2400" dirty="0" smtClean="0">
                <a:solidFill>
                  <a:srgbClr val="00B0F0"/>
                </a:solidFill>
                <a:sym typeface="Wingdings" pitchFamily="2" charset="2"/>
              </a:rPr>
              <a:t>    </a:t>
            </a:r>
            <a:r>
              <a:rPr lang="en-US" sz="2400" dirty="0" smtClean="0">
                <a:solidFill>
                  <a:srgbClr val="00B0F0"/>
                </a:solidFill>
              </a:rPr>
              <a:t>!!!!!!!!! THANKS FOR WATCHING!!!!!!!!</a:t>
            </a:r>
            <a:r>
              <a:rPr lang="en-US" sz="2400" dirty="0" smtClean="0">
                <a:solidFill>
                  <a:srgbClr val="00B0F0"/>
                </a:solidFill>
                <a:sym typeface="Wingdings" pitchFamily="2" charset="2"/>
              </a:rPr>
              <a:t>    !!!!!!!!!</a:t>
            </a:r>
            <a:endParaRPr lang="en-US" sz="2400" dirty="0">
              <a:solidFill>
                <a:srgbClr val="00B0F0"/>
              </a:solidFill>
            </a:endParaRPr>
          </a:p>
        </p:txBody>
      </p:sp>
      <p:pic>
        <p:nvPicPr>
          <p:cNvPr id="1031" name="Picture 7" descr="C:\Users\BELANGERA\AppData\Local\Microsoft\Windows\Temporary Internet Files\Content.IE5\B349LP3Z\MC90011636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609600"/>
            <a:ext cx="6019800" cy="2707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1712455"/>
      </p:ext>
    </p:extLst>
  </p:cSld>
  <p:clrMapOvr>
    <a:masterClrMapping/>
  </p:clrMapOvr>
  <mc:AlternateContent xmlns:mc="http://schemas.openxmlformats.org/markup-compatibility/2006" xmlns:p14="http://schemas.microsoft.com/office/powerpoint/2010/main">
    <mc:Choice Requires="p14">
      <p:transition spd="slow" p14:dur="2000" advTm="653"/>
    </mc:Choice>
    <mc:Fallback xmlns="">
      <p:transition spd="slow" advTm="653"/>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571500"/>
            <a:ext cx="7024744" cy="1143000"/>
          </a:xfrm>
        </p:spPr>
        <p:txBody>
          <a:bodyPr/>
          <a:lstStyle/>
          <a:p>
            <a:r>
              <a:rPr lang="en-US" dirty="0" smtClean="0">
                <a:solidFill>
                  <a:srgbClr val="FFC000"/>
                </a:solidFill>
              </a:rPr>
              <a:t>Materials</a:t>
            </a:r>
            <a:r>
              <a:rPr lang="en-US" dirty="0" smtClean="0"/>
              <a:t> </a:t>
            </a:r>
            <a:endParaRPr lang="en-US" dirty="0"/>
          </a:p>
        </p:txBody>
      </p:sp>
      <p:sp>
        <p:nvSpPr>
          <p:cNvPr id="3" name="Content Placeholder 2"/>
          <p:cNvSpPr>
            <a:spLocks noGrp="1"/>
          </p:cNvSpPr>
          <p:nvPr>
            <p:ph sz="quarter" idx="13"/>
          </p:nvPr>
        </p:nvSpPr>
        <p:spPr>
          <a:xfrm>
            <a:off x="457200" y="990600"/>
            <a:ext cx="7543800" cy="5227639"/>
          </a:xfrm>
        </p:spPr>
        <p:txBody>
          <a:bodyPr/>
          <a:lstStyle/>
          <a:p>
            <a:pPr lvl="8"/>
            <a:r>
              <a:rPr lang="en-US" dirty="0" smtClean="0"/>
              <a:t>Materials</a:t>
            </a:r>
          </a:p>
          <a:p>
            <a:r>
              <a:rPr lang="en-US" sz="1100" dirty="0" smtClean="0"/>
              <a:t>Plastic  cup</a:t>
            </a:r>
          </a:p>
          <a:p>
            <a:r>
              <a:rPr lang="en-US" sz="1100" dirty="0" smtClean="0"/>
              <a:t>super growing pellets</a:t>
            </a:r>
          </a:p>
          <a:p>
            <a:r>
              <a:rPr lang="en-US" sz="1100" dirty="0" smtClean="0"/>
              <a:t>Triple beam balance scale</a:t>
            </a:r>
          </a:p>
          <a:p>
            <a:r>
              <a:rPr lang="en-US" sz="1100" dirty="0" smtClean="0"/>
              <a:t>Sunflower seeds</a:t>
            </a:r>
          </a:p>
          <a:p>
            <a:r>
              <a:rPr lang="en-US" sz="1100" b="1" u="sng" dirty="0" smtClean="0"/>
              <a:t>Water or 10% vinegar water</a:t>
            </a:r>
          </a:p>
          <a:p>
            <a:r>
              <a:rPr lang="en-US" sz="1100" dirty="0" smtClean="0"/>
              <a:t>Ruler</a:t>
            </a:r>
          </a:p>
          <a:p>
            <a:r>
              <a:rPr lang="en-US" sz="1100" dirty="0" smtClean="0"/>
              <a:t>Data sheet</a:t>
            </a:r>
            <a:endParaRPr lang="en-US" sz="11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10340"/>
    </mc:Choice>
    <mc:Fallback xmlns="">
      <p:transition spd="slow" advTm="1034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3">
                                            <p:txEl>
                                              <p:pRg st="1" end="1"/>
                                            </p:txEl>
                                          </p:spTgt>
                                        </p:tgtEl>
                                        <p:attrNameLst>
                                          <p:attrName>ppt_x</p:attrName>
                                          <p:attrName>ppt_y</p:attrName>
                                        </p:attrNameLst>
                                      </p:cBhvr>
                                    </p:animMotion>
                                    <p:animRot by="1500000">
                                      <p:cBhvr>
                                        <p:cTn id="15" dur="125" fill="hold">
                                          <p:stCondLst>
                                            <p:cond delay="0"/>
                                          </p:stCondLst>
                                        </p:cTn>
                                        <p:tgtEl>
                                          <p:spTgt spid="3">
                                            <p:txEl>
                                              <p:pRg st="1" end="1"/>
                                            </p:txEl>
                                          </p:spTgt>
                                        </p:tgtEl>
                                        <p:attrNameLst>
                                          <p:attrName>r</p:attrName>
                                        </p:attrNameLst>
                                      </p:cBhvr>
                                    </p:animRot>
                                    <p:animRot by="-1500000">
                                      <p:cBhvr>
                                        <p:cTn id="16" dur="125" fill="hold">
                                          <p:stCondLst>
                                            <p:cond delay="125"/>
                                          </p:stCondLst>
                                        </p:cTn>
                                        <p:tgtEl>
                                          <p:spTgt spid="3">
                                            <p:txEl>
                                              <p:pRg st="1" end="1"/>
                                            </p:txEl>
                                          </p:spTgt>
                                        </p:tgtEl>
                                        <p:attrNameLst>
                                          <p:attrName>r</p:attrName>
                                        </p:attrNameLst>
                                      </p:cBhvr>
                                    </p:animRot>
                                    <p:animRot by="-1500000">
                                      <p:cBhvr>
                                        <p:cTn id="17" dur="125" fill="hold">
                                          <p:stCondLst>
                                            <p:cond delay="250"/>
                                          </p:stCondLst>
                                        </p:cTn>
                                        <p:tgtEl>
                                          <p:spTgt spid="3">
                                            <p:txEl>
                                              <p:pRg st="1" end="1"/>
                                            </p:txEl>
                                          </p:spTgt>
                                        </p:tgtEl>
                                        <p:attrNameLst>
                                          <p:attrName>r</p:attrName>
                                        </p:attrNameLst>
                                      </p:cBhvr>
                                    </p:animRot>
                                    <p:animRot by="1500000">
                                      <p:cBhvr>
                                        <p:cTn id="18" dur="125" fill="hold">
                                          <p:stCondLst>
                                            <p:cond delay="375"/>
                                          </p:stCondLst>
                                        </p:cTn>
                                        <p:tgtEl>
                                          <p:spTgt spid="3">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4" presetClass="emph" presetSubtype="0" fill="hold" grpId="0" nodeType="clickEffect">
                                  <p:stCondLst>
                                    <p:cond delay="0"/>
                                  </p:stCondLst>
                                  <p:iterate type="lt">
                                    <p:tmPct val="10000"/>
                                  </p:iterate>
                                  <p:childTnLst>
                                    <p:animMotion origin="layout" path="M 0.0 0.0 L 0.0 -0.07213" pathEditMode="relative" ptsTypes="">
                                      <p:cBhvr>
                                        <p:cTn id="22" dur="250" accel="50000" decel="50000" autoRev="1" fill="hold">
                                          <p:stCondLst>
                                            <p:cond delay="0"/>
                                          </p:stCondLst>
                                        </p:cTn>
                                        <p:tgtEl>
                                          <p:spTgt spid="3">
                                            <p:txEl>
                                              <p:pRg st="2" end="2"/>
                                            </p:txEl>
                                          </p:spTgt>
                                        </p:tgtEl>
                                        <p:attrNameLst>
                                          <p:attrName>ppt_x</p:attrName>
                                          <p:attrName>ppt_y</p:attrName>
                                        </p:attrNameLst>
                                      </p:cBhvr>
                                    </p:animMotion>
                                    <p:animRot by="1500000">
                                      <p:cBhvr>
                                        <p:cTn id="23" dur="125" fill="hold">
                                          <p:stCondLst>
                                            <p:cond delay="0"/>
                                          </p:stCondLst>
                                        </p:cTn>
                                        <p:tgtEl>
                                          <p:spTgt spid="3">
                                            <p:txEl>
                                              <p:pRg st="2" end="2"/>
                                            </p:txEl>
                                          </p:spTgt>
                                        </p:tgtEl>
                                        <p:attrNameLst>
                                          <p:attrName>r</p:attrName>
                                        </p:attrNameLst>
                                      </p:cBhvr>
                                    </p:animRot>
                                    <p:animRot by="-1500000">
                                      <p:cBhvr>
                                        <p:cTn id="24" dur="125" fill="hold">
                                          <p:stCondLst>
                                            <p:cond delay="125"/>
                                          </p:stCondLst>
                                        </p:cTn>
                                        <p:tgtEl>
                                          <p:spTgt spid="3">
                                            <p:txEl>
                                              <p:pRg st="2" end="2"/>
                                            </p:txEl>
                                          </p:spTgt>
                                        </p:tgtEl>
                                        <p:attrNameLst>
                                          <p:attrName>r</p:attrName>
                                        </p:attrNameLst>
                                      </p:cBhvr>
                                    </p:animRot>
                                    <p:animRot by="-1500000">
                                      <p:cBhvr>
                                        <p:cTn id="25" dur="125" fill="hold">
                                          <p:stCondLst>
                                            <p:cond delay="250"/>
                                          </p:stCondLst>
                                        </p:cTn>
                                        <p:tgtEl>
                                          <p:spTgt spid="3">
                                            <p:txEl>
                                              <p:pRg st="2" end="2"/>
                                            </p:txEl>
                                          </p:spTgt>
                                        </p:tgtEl>
                                        <p:attrNameLst>
                                          <p:attrName>r</p:attrName>
                                        </p:attrNameLst>
                                      </p:cBhvr>
                                    </p:animRot>
                                    <p:animRot by="1500000">
                                      <p:cBhvr>
                                        <p:cTn id="26" dur="125" fill="hold">
                                          <p:stCondLst>
                                            <p:cond delay="375"/>
                                          </p:stCondLst>
                                        </p:cTn>
                                        <p:tgtEl>
                                          <p:spTgt spid="3">
                                            <p:txEl>
                                              <p:pRg st="2" end="2"/>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34" presetClass="emph" presetSubtype="0" fill="hold" grpId="0" nodeType="clickEffect">
                                  <p:stCondLst>
                                    <p:cond delay="0"/>
                                  </p:stCondLst>
                                  <p:iterate type="lt">
                                    <p:tmPct val="10000"/>
                                  </p:iterate>
                                  <p:childTnLst>
                                    <p:animMotion origin="layout" path="M 0.0 0.0 L 0.0 -0.07213" pathEditMode="relative" ptsTypes="">
                                      <p:cBhvr>
                                        <p:cTn id="30" dur="250" accel="50000" decel="50000" autoRev="1" fill="hold">
                                          <p:stCondLst>
                                            <p:cond delay="0"/>
                                          </p:stCondLst>
                                        </p:cTn>
                                        <p:tgtEl>
                                          <p:spTgt spid="3">
                                            <p:txEl>
                                              <p:pRg st="3" end="3"/>
                                            </p:txEl>
                                          </p:spTgt>
                                        </p:tgtEl>
                                        <p:attrNameLst>
                                          <p:attrName>ppt_x</p:attrName>
                                          <p:attrName>ppt_y</p:attrName>
                                        </p:attrNameLst>
                                      </p:cBhvr>
                                    </p:animMotion>
                                    <p:animRot by="1500000">
                                      <p:cBhvr>
                                        <p:cTn id="31" dur="125" fill="hold">
                                          <p:stCondLst>
                                            <p:cond delay="0"/>
                                          </p:stCondLst>
                                        </p:cTn>
                                        <p:tgtEl>
                                          <p:spTgt spid="3">
                                            <p:txEl>
                                              <p:pRg st="3" end="3"/>
                                            </p:txEl>
                                          </p:spTgt>
                                        </p:tgtEl>
                                        <p:attrNameLst>
                                          <p:attrName>r</p:attrName>
                                        </p:attrNameLst>
                                      </p:cBhvr>
                                    </p:animRot>
                                    <p:animRot by="-1500000">
                                      <p:cBhvr>
                                        <p:cTn id="32" dur="125" fill="hold">
                                          <p:stCondLst>
                                            <p:cond delay="125"/>
                                          </p:stCondLst>
                                        </p:cTn>
                                        <p:tgtEl>
                                          <p:spTgt spid="3">
                                            <p:txEl>
                                              <p:pRg st="3" end="3"/>
                                            </p:txEl>
                                          </p:spTgt>
                                        </p:tgtEl>
                                        <p:attrNameLst>
                                          <p:attrName>r</p:attrName>
                                        </p:attrNameLst>
                                      </p:cBhvr>
                                    </p:animRot>
                                    <p:animRot by="-1500000">
                                      <p:cBhvr>
                                        <p:cTn id="33" dur="125" fill="hold">
                                          <p:stCondLst>
                                            <p:cond delay="250"/>
                                          </p:stCondLst>
                                        </p:cTn>
                                        <p:tgtEl>
                                          <p:spTgt spid="3">
                                            <p:txEl>
                                              <p:pRg st="3" end="3"/>
                                            </p:txEl>
                                          </p:spTgt>
                                        </p:tgtEl>
                                        <p:attrNameLst>
                                          <p:attrName>r</p:attrName>
                                        </p:attrNameLst>
                                      </p:cBhvr>
                                    </p:animRot>
                                    <p:animRot by="1500000">
                                      <p:cBhvr>
                                        <p:cTn id="34" dur="125" fill="hold">
                                          <p:stCondLst>
                                            <p:cond delay="375"/>
                                          </p:stCondLst>
                                        </p:cTn>
                                        <p:tgtEl>
                                          <p:spTgt spid="3">
                                            <p:txEl>
                                              <p:pRg st="3" end="3"/>
                                            </p:txEl>
                                          </p:spTgt>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34" presetClass="emph" presetSubtype="0" fill="hold" grpId="0" nodeType="clickEffect">
                                  <p:stCondLst>
                                    <p:cond delay="0"/>
                                  </p:stCondLst>
                                  <p:iterate type="lt">
                                    <p:tmPct val="10000"/>
                                  </p:iterate>
                                  <p:childTnLst>
                                    <p:animMotion origin="layout" path="M 0.0 0.0 L 0.0 -0.07213" pathEditMode="relative" ptsTypes="">
                                      <p:cBhvr>
                                        <p:cTn id="38" dur="250" accel="50000" decel="50000" autoRev="1" fill="hold">
                                          <p:stCondLst>
                                            <p:cond delay="0"/>
                                          </p:stCondLst>
                                        </p:cTn>
                                        <p:tgtEl>
                                          <p:spTgt spid="3">
                                            <p:txEl>
                                              <p:pRg st="4" end="4"/>
                                            </p:txEl>
                                          </p:spTgt>
                                        </p:tgtEl>
                                        <p:attrNameLst>
                                          <p:attrName>ppt_x</p:attrName>
                                          <p:attrName>ppt_y</p:attrName>
                                        </p:attrNameLst>
                                      </p:cBhvr>
                                    </p:animMotion>
                                    <p:animRot by="1500000">
                                      <p:cBhvr>
                                        <p:cTn id="39" dur="125" fill="hold">
                                          <p:stCondLst>
                                            <p:cond delay="0"/>
                                          </p:stCondLst>
                                        </p:cTn>
                                        <p:tgtEl>
                                          <p:spTgt spid="3">
                                            <p:txEl>
                                              <p:pRg st="4" end="4"/>
                                            </p:txEl>
                                          </p:spTgt>
                                        </p:tgtEl>
                                        <p:attrNameLst>
                                          <p:attrName>r</p:attrName>
                                        </p:attrNameLst>
                                      </p:cBhvr>
                                    </p:animRot>
                                    <p:animRot by="-1500000">
                                      <p:cBhvr>
                                        <p:cTn id="40" dur="125" fill="hold">
                                          <p:stCondLst>
                                            <p:cond delay="125"/>
                                          </p:stCondLst>
                                        </p:cTn>
                                        <p:tgtEl>
                                          <p:spTgt spid="3">
                                            <p:txEl>
                                              <p:pRg st="4" end="4"/>
                                            </p:txEl>
                                          </p:spTgt>
                                        </p:tgtEl>
                                        <p:attrNameLst>
                                          <p:attrName>r</p:attrName>
                                        </p:attrNameLst>
                                      </p:cBhvr>
                                    </p:animRot>
                                    <p:animRot by="-1500000">
                                      <p:cBhvr>
                                        <p:cTn id="41" dur="125" fill="hold">
                                          <p:stCondLst>
                                            <p:cond delay="250"/>
                                          </p:stCondLst>
                                        </p:cTn>
                                        <p:tgtEl>
                                          <p:spTgt spid="3">
                                            <p:txEl>
                                              <p:pRg st="4" end="4"/>
                                            </p:txEl>
                                          </p:spTgt>
                                        </p:tgtEl>
                                        <p:attrNameLst>
                                          <p:attrName>r</p:attrName>
                                        </p:attrNameLst>
                                      </p:cBhvr>
                                    </p:animRot>
                                    <p:animRot by="1500000">
                                      <p:cBhvr>
                                        <p:cTn id="42" dur="125" fill="hold">
                                          <p:stCondLst>
                                            <p:cond delay="375"/>
                                          </p:stCondLst>
                                        </p:cTn>
                                        <p:tgtEl>
                                          <p:spTgt spid="3">
                                            <p:txEl>
                                              <p:pRg st="4" end="4"/>
                                            </p:txEl>
                                          </p:spTgt>
                                        </p:tgtEl>
                                        <p:attrNameLst>
                                          <p:attrName>r</p:attrName>
                                        </p:attrNameLst>
                                      </p:cBhvr>
                                    </p:animRot>
                                  </p:childTnLst>
                                </p:cTn>
                              </p:par>
                            </p:childTnLst>
                          </p:cTn>
                        </p:par>
                      </p:childTnLst>
                    </p:cTn>
                  </p:par>
                  <p:par>
                    <p:cTn id="43" fill="hold">
                      <p:stCondLst>
                        <p:cond delay="indefinite"/>
                      </p:stCondLst>
                      <p:childTnLst>
                        <p:par>
                          <p:cTn id="44" fill="hold">
                            <p:stCondLst>
                              <p:cond delay="0"/>
                            </p:stCondLst>
                            <p:childTnLst>
                              <p:par>
                                <p:cTn id="45" presetID="34" presetClass="emph" presetSubtype="0" fill="hold" grpId="0" nodeType="clickEffect">
                                  <p:stCondLst>
                                    <p:cond delay="0"/>
                                  </p:stCondLst>
                                  <p:iterate type="lt">
                                    <p:tmPct val="10000"/>
                                  </p:iterate>
                                  <p:childTnLst>
                                    <p:animMotion origin="layout" path="M 0.0 0.0 L 0.0 -0.07213" pathEditMode="relative" ptsTypes="">
                                      <p:cBhvr>
                                        <p:cTn id="46" dur="250" accel="50000" decel="50000" autoRev="1" fill="hold">
                                          <p:stCondLst>
                                            <p:cond delay="0"/>
                                          </p:stCondLst>
                                        </p:cTn>
                                        <p:tgtEl>
                                          <p:spTgt spid="3">
                                            <p:txEl>
                                              <p:pRg st="5" end="5"/>
                                            </p:txEl>
                                          </p:spTgt>
                                        </p:tgtEl>
                                        <p:attrNameLst>
                                          <p:attrName>ppt_x</p:attrName>
                                          <p:attrName>ppt_y</p:attrName>
                                        </p:attrNameLst>
                                      </p:cBhvr>
                                    </p:animMotion>
                                    <p:animRot by="1500000">
                                      <p:cBhvr>
                                        <p:cTn id="47" dur="125" fill="hold">
                                          <p:stCondLst>
                                            <p:cond delay="0"/>
                                          </p:stCondLst>
                                        </p:cTn>
                                        <p:tgtEl>
                                          <p:spTgt spid="3">
                                            <p:txEl>
                                              <p:pRg st="5" end="5"/>
                                            </p:txEl>
                                          </p:spTgt>
                                        </p:tgtEl>
                                        <p:attrNameLst>
                                          <p:attrName>r</p:attrName>
                                        </p:attrNameLst>
                                      </p:cBhvr>
                                    </p:animRot>
                                    <p:animRot by="-1500000">
                                      <p:cBhvr>
                                        <p:cTn id="48" dur="125" fill="hold">
                                          <p:stCondLst>
                                            <p:cond delay="125"/>
                                          </p:stCondLst>
                                        </p:cTn>
                                        <p:tgtEl>
                                          <p:spTgt spid="3">
                                            <p:txEl>
                                              <p:pRg st="5" end="5"/>
                                            </p:txEl>
                                          </p:spTgt>
                                        </p:tgtEl>
                                        <p:attrNameLst>
                                          <p:attrName>r</p:attrName>
                                        </p:attrNameLst>
                                      </p:cBhvr>
                                    </p:animRot>
                                    <p:animRot by="-1500000">
                                      <p:cBhvr>
                                        <p:cTn id="49" dur="125" fill="hold">
                                          <p:stCondLst>
                                            <p:cond delay="250"/>
                                          </p:stCondLst>
                                        </p:cTn>
                                        <p:tgtEl>
                                          <p:spTgt spid="3">
                                            <p:txEl>
                                              <p:pRg st="5" end="5"/>
                                            </p:txEl>
                                          </p:spTgt>
                                        </p:tgtEl>
                                        <p:attrNameLst>
                                          <p:attrName>r</p:attrName>
                                        </p:attrNameLst>
                                      </p:cBhvr>
                                    </p:animRot>
                                    <p:animRot by="1500000">
                                      <p:cBhvr>
                                        <p:cTn id="50" dur="125" fill="hold">
                                          <p:stCondLst>
                                            <p:cond delay="375"/>
                                          </p:stCondLst>
                                        </p:cTn>
                                        <p:tgtEl>
                                          <p:spTgt spid="3">
                                            <p:txEl>
                                              <p:pRg st="5" end="5"/>
                                            </p:txEl>
                                          </p:spTgt>
                                        </p:tgtEl>
                                        <p:attrNameLst>
                                          <p:attrName>r</p:attrName>
                                        </p:attrNameLst>
                                      </p:cBhvr>
                                    </p:animRot>
                                  </p:childTnLst>
                                </p:cTn>
                              </p:par>
                            </p:childTnLst>
                          </p:cTn>
                        </p:par>
                      </p:childTnLst>
                    </p:cTn>
                  </p:par>
                  <p:par>
                    <p:cTn id="51" fill="hold">
                      <p:stCondLst>
                        <p:cond delay="indefinite"/>
                      </p:stCondLst>
                      <p:childTnLst>
                        <p:par>
                          <p:cTn id="52" fill="hold">
                            <p:stCondLst>
                              <p:cond delay="0"/>
                            </p:stCondLst>
                            <p:childTnLst>
                              <p:par>
                                <p:cTn id="53" presetID="34" presetClass="emph" presetSubtype="0" fill="hold" grpId="0" nodeType="clickEffect">
                                  <p:stCondLst>
                                    <p:cond delay="0"/>
                                  </p:stCondLst>
                                  <p:iterate type="lt">
                                    <p:tmPct val="10000"/>
                                  </p:iterate>
                                  <p:childTnLst>
                                    <p:animMotion origin="layout" path="M 0.0 0.0 L 0.0 -0.07213" pathEditMode="relative" ptsTypes="">
                                      <p:cBhvr>
                                        <p:cTn id="54" dur="250" accel="50000" decel="50000" autoRev="1" fill="hold">
                                          <p:stCondLst>
                                            <p:cond delay="0"/>
                                          </p:stCondLst>
                                        </p:cTn>
                                        <p:tgtEl>
                                          <p:spTgt spid="3">
                                            <p:txEl>
                                              <p:pRg st="6" end="6"/>
                                            </p:txEl>
                                          </p:spTgt>
                                        </p:tgtEl>
                                        <p:attrNameLst>
                                          <p:attrName>ppt_x</p:attrName>
                                          <p:attrName>ppt_y</p:attrName>
                                        </p:attrNameLst>
                                      </p:cBhvr>
                                    </p:animMotion>
                                    <p:animRot by="1500000">
                                      <p:cBhvr>
                                        <p:cTn id="55" dur="125" fill="hold">
                                          <p:stCondLst>
                                            <p:cond delay="0"/>
                                          </p:stCondLst>
                                        </p:cTn>
                                        <p:tgtEl>
                                          <p:spTgt spid="3">
                                            <p:txEl>
                                              <p:pRg st="6" end="6"/>
                                            </p:txEl>
                                          </p:spTgt>
                                        </p:tgtEl>
                                        <p:attrNameLst>
                                          <p:attrName>r</p:attrName>
                                        </p:attrNameLst>
                                      </p:cBhvr>
                                    </p:animRot>
                                    <p:animRot by="-1500000">
                                      <p:cBhvr>
                                        <p:cTn id="56" dur="125" fill="hold">
                                          <p:stCondLst>
                                            <p:cond delay="125"/>
                                          </p:stCondLst>
                                        </p:cTn>
                                        <p:tgtEl>
                                          <p:spTgt spid="3">
                                            <p:txEl>
                                              <p:pRg st="6" end="6"/>
                                            </p:txEl>
                                          </p:spTgt>
                                        </p:tgtEl>
                                        <p:attrNameLst>
                                          <p:attrName>r</p:attrName>
                                        </p:attrNameLst>
                                      </p:cBhvr>
                                    </p:animRot>
                                    <p:animRot by="-1500000">
                                      <p:cBhvr>
                                        <p:cTn id="57" dur="125" fill="hold">
                                          <p:stCondLst>
                                            <p:cond delay="250"/>
                                          </p:stCondLst>
                                        </p:cTn>
                                        <p:tgtEl>
                                          <p:spTgt spid="3">
                                            <p:txEl>
                                              <p:pRg st="6" end="6"/>
                                            </p:txEl>
                                          </p:spTgt>
                                        </p:tgtEl>
                                        <p:attrNameLst>
                                          <p:attrName>r</p:attrName>
                                        </p:attrNameLst>
                                      </p:cBhvr>
                                    </p:animRot>
                                    <p:animRot by="1500000">
                                      <p:cBhvr>
                                        <p:cTn id="58" dur="125" fill="hold">
                                          <p:stCondLst>
                                            <p:cond delay="375"/>
                                          </p:stCondLst>
                                        </p:cTn>
                                        <p:tgtEl>
                                          <p:spTgt spid="3">
                                            <p:txEl>
                                              <p:pRg st="6" end="6"/>
                                            </p:txEl>
                                          </p:spTgt>
                                        </p:tgtEl>
                                        <p:attrNameLst>
                                          <p:attrName>r</p:attrName>
                                        </p:attrNameLst>
                                      </p:cBhvr>
                                    </p:animRot>
                                  </p:childTnLst>
                                </p:cTn>
                              </p:par>
                            </p:childTnLst>
                          </p:cTn>
                        </p:par>
                      </p:childTnLst>
                    </p:cTn>
                  </p:par>
                  <p:par>
                    <p:cTn id="59" fill="hold">
                      <p:stCondLst>
                        <p:cond delay="indefinite"/>
                      </p:stCondLst>
                      <p:childTnLst>
                        <p:par>
                          <p:cTn id="60" fill="hold">
                            <p:stCondLst>
                              <p:cond delay="0"/>
                            </p:stCondLst>
                            <p:childTnLst>
                              <p:par>
                                <p:cTn id="61" presetID="34" presetClass="emph" presetSubtype="0" fill="hold" grpId="0" nodeType="clickEffect">
                                  <p:stCondLst>
                                    <p:cond delay="0"/>
                                  </p:stCondLst>
                                  <p:iterate type="lt">
                                    <p:tmPct val="10000"/>
                                  </p:iterate>
                                  <p:childTnLst>
                                    <p:animMotion origin="layout" path="M 0.0 0.0 L 0.0 -0.07213" pathEditMode="relative" ptsTypes="">
                                      <p:cBhvr>
                                        <p:cTn id="62" dur="250" accel="50000" decel="50000" autoRev="1" fill="hold">
                                          <p:stCondLst>
                                            <p:cond delay="0"/>
                                          </p:stCondLst>
                                        </p:cTn>
                                        <p:tgtEl>
                                          <p:spTgt spid="3">
                                            <p:txEl>
                                              <p:pRg st="7" end="7"/>
                                            </p:txEl>
                                          </p:spTgt>
                                        </p:tgtEl>
                                        <p:attrNameLst>
                                          <p:attrName>ppt_x</p:attrName>
                                          <p:attrName>ppt_y</p:attrName>
                                        </p:attrNameLst>
                                      </p:cBhvr>
                                    </p:animMotion>
                                    <p:animRot by="1500000">
                                      <p:cBhvr>
                                        <p:cTn id="63" dur="125" fill="hold">
                                          <p:stCondLst>
                                            <p:cond delay="0"/>
                                          </p:stCondLst>
                                        </p:cTn>
                                        <p:tgtEl>
                                          <p:spTgt spid="3">
                                            <p:txEl>
                                              <p:pRg st="7" end="7"/>
                                            </p:txEl>
                                          </p:spTgt>
                                        </p:tgtEl>
                                        <p:attrNameLst>
                                          <p:attrName>r</p:attrName>
                                        </p:attrNameLst>
                                      </p:cBhvr>
                                    </p:animRot>
                                    <p:animRot by="-1500000">
                                      <p:cBhvr>
                                        <p:cTn id="64" dur="125" fill="hold">
                                          <p:stCondLst>
                                            <p:cond delay="125"/>
                                          </p:stCondLst>
                                        </p:cTn>
                                        <p:tgtEl>
                                          <p:spTgt spid="3">
                                            <p:txEl>
                                              <p:pRg st="7" end="7"/>
                                            </p:txEl>
                                          </p:spTgt>
                                        </p:tgtEl>
                                        <p:attrNameLst>
                                          <p:attrName>r</p:attrName>
                                        </p:attrNameLst>
                                      </p:cBhvr>
                                    </p:animRot>
                                    <p:animRot by="-1500000">
                                      <p:cBhvr>
                                        <p:cTn id="65" dur="125" fill="hold">
                                          <p:stCondLst>
                                            <p:cond delay="250"/>
                                          </p:stCondLst>
                                        </p:cTn>
                                        <p:tgtEl>
                                          <p:spTgt spid="3">
                                            <p:txEl>
                                              <p:pRg st="7" end="7"/>
                                            </p:txEl>
                                          </p:spTgt>
                                        </p:tgtEl>
                                        <p:attrNameLst>
                                          <p:attrName>r</p:attrName>
                                        </p:attrNameLst>
                                      </p:cBhvr>
                                    </p:animRot>
                                    <p:animRot by="1500000">
                                      <p:cBhvr>
                                        <p:cTn id="66" dur="125" fill="hold">
                                          <p:stCondLst>
                                            <p:cond delay="375"/>
                                          </p:stCondLst>
                                        </p:cTn>
                                        <p:tgtEl>
                                          <p:spTgt spid="3">
                                            <p:txEl>
                                              <p:pRg st="7" end="7"/>
                                            </p:txEl>
                                          </p:spTgt>
                                        </p:tgtEl>
                                        <p:attrNameLst>
                                          <p:attrName>r</p:attrName>
                                        </p:attrNameLst>
                                      </p:cBhvr>
                                    </p:animRot>
                                  </p:childTnLst>
                                </p:cTn>
                              </p:par>
                            </p:childTnLst>
                          </p:cTn>
                        </p:par>
                      </p:childTnLst>
                    </p:cTn>
                  </p:par>
                  <p:par>
                    <p:cTn id="67" fill="hold">
                      <p:stCondLst>
                        <p:cond delay="indefinite"/>
                      </p:stCondLst>
                      <p:childTnLst>
                        <p:par>
                          <p:cTn id="68" fill="hold">
                            <p:stCondLst>
                              <p:cond delay="0"/>
                            </p:stCondLst>
                            <p:childTnLst>
                              <p:par>
                                <p:cTn id="69" presetID="34" presetClass="emph" presetSubtype="0" fill="hold" grpId="0" nodeType="clickEffect">
                                  <p:stCondLst>
                                    <p:cond delay="0"/>
                                  </p:stCondLst>
                                  <p:iterate type="lt">
                                    <p:tmPct val="10000"/>
                                  </p:iterate>
                                  <p:childTnLst>
                                    <p:animMotion origin="layout" path="M 0.0 0.0 L 0.0 -0.07213" pathEditMode="relative" ptsTypes="">
                                      <p:cBhvr>
                                        <p:cTn id="70" dur="250" accel="50000" decel="50000" autoRev="1" fill="hold">
                                          <p:stCondLst>
                                            <p:cond delay="0"/>
                                          </p:stCondLst>
                                        </p:cTn>
                                        <p:tgtEl>
                                          <p:spTgt spid="2"/>
                                        </p:tgtEl>
                                        <p:attrNameLst>
                                          <p:attrName>ppt_x</p:attrName>
                                          <p:attrName>ppt_y</p:attrName>
                                        </p:attrNameLst>
                                      </p:cBhvr>
                                    </p:animMotion>
                                    <p:animRot by="1500000">
                                      <p:cBhvr>
                                        <p:cTn id="71" dur="125" fill="hold">
                                          <p:stCondLst>
                                            <p:cond delay="0"/>
                                          </p:stCondLst>
                                        </p:cTn>
                                        <p:tgtEl>
                                          <p:spTgt spid="2"/>
                                        </p:tgtEl>
                                        <p:attrNameLst>
                                          <p:attrName>r</p:attrName>
                                        </p:attrNameLst>
                                      </p:cBhvr>
                                    </p:animRot>
                                    <p:animRot by="-1500000">
                                      <p:cBhvr>
                                        <p:cTn id="72" dur="125" fill="hold">
                                          <p:stCondLst>
                                            <p:cond delay="125"/>
                                          </p:stCondLst>
                                        </p:cTn>
                                        <p:tgtEl>
                                          <p:spTgt spid="2"/>
                                        </p:tgtEl>
                                        <p:attrNameLst>
                                          <p:attrName>r</p:attrName>
                                        </p:attrNameLst>
                                      </p:cBhvr>
                                    </p:animRot>
                                    <p:animRot by="-1500000">
                                      <p:cBhvr>
                                        <p:cTn id="73" dur="125" fill="hold">
                                          <p:stCondLst>
                                            <p:cond delay="250"/>
                                          </p:stCondLst>
                                        </p:cTn>
                                        <p:tgtEl>
                                          <p:spTgt spid="2"/>
                                        </p:tgtEl>
                                        <p:attrNameLst>
                                          <p:attrName>r</p:attrName>
                                        </p:attrNameLst>
                                      </p:cBhvr>
                                    </p:animRot>
                                    <p:animRot by="1500000">
                                      <p:cBhvr>
                                        <p:cTn id="74"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381000"/>
            <a:ext cx="3124200" cy="533400"/>
          </a:xfrm>
        </p:spPr>
        <p:txBody>
          <a:bodyPr>
            <a:normAutofit/>
          </a:bodyPr>
          <a:lstStyle/>
          <a:p>
            <a:r>
              <a:rPr lang="en-US" sz="1100" dirty="0" smtClean="0">
                <a:solidFill>
                  <a:srgbClr val="FF0000"/>
                </a:solidFill>
              </a:rPr>
              <a:t>Introduction</a:t>
            </a:r>
            <a:endParaRPr lang="en-US" sz="1100" dirty="0">
              <a:solidFill>
                <a:srgbClr val="FF0000"/>
              </a:solidFill>
            </a:endParaRPr>
          </a:p>
        </p:txBody>
      </p:sp>
      <p:sp>
        <p:nvSpPr>
          <p:cNvPr id="3" name="Content Placeholder 2"/>
          <p:cNvSpPr>
            <a:spLocks noGrp="1"/>
          </p:cNvSpPr>
          <p:nvPr>
            <p:ph idx="1"/>
          </p:nvPr>
        </p:nvSpPr>
        <p:spPr>
          <a:xfrm>
            <a:off x="838200" y="1295400"/>
            <a:ext cx="7109908" cy="3657600"/>
          </a:xfrm>
        </p:spPr>
        <p:txBody>
          <a:bodyPr>
            <a:noAutofit/>
          </a:bodyPr>
          <a:lstStyle/>
          <a:p>
            <a:r>
              <a:rPr lang="en-US" sz="1100" dirty="0" smtClean="0"/>
              <a:t>The purpose of this experiment was to find out was how plants grow and how the acid rain help the plant grow and how the regular  water makes the plant grows .</a:t>
            </a:r>
            <a:endParaRPr lang="en-US" sz="11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2522"/>
    </mc:Choice>
    <mc:Fallback xmlns="">
      <p:transition spd="slow" advTm="252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2"/>
                                        </p:tgtEl>
                                        <p:attrNameLst>
                                          <p:attrName>ppt_x</p:attrName>
                                          <p:attrName>ppt_y</p:attrName>
                                        </p:attrNameLst>
                                      </p:cBhvr>
                                    </p:animMotion>
                                    <p:animRot by="1500000">
                                      <p:cBhvr>
                                        <p:cTn id="15" dur="125" fill="hold">
                                          <p:stCondLst>
                                            <p:cond delay="0"/>
                                          </p:stCondLst>
                                        </p:cTn>
                                        <p:tgtEl>
                                          <p:spTgt spid="2"/>
                                        </p:tgtEl>
                                        <p:attrNameLst>
                                          <p:attrName>r</p:attrName>
                                        </p:attrNameLst>
                                      </p:cBhvr>
                                    </p:animRot>
                                    <p:animRot by="-1500000">
                                      <p:cBhvr>
                                        <p:cTn id="16" dur="125" fill="hold">
                                          <p:stCondLst>
                                            <p:cond delay="125"/>
                                          </p:stCondLst>
                                        </p:cTn>
                                        <p:tgtEl>
                                          <p:spTgt spid="2"/>
                                        </p:tgtEl>
                                        <p:attrNameLst>
                                          <p:attrName>r</p:attrName>
                                        </p:attrNameLst>
                                      </p:cBhvr>
                                    </p:animRot>
                                    <p:animRot by="-1500000">
                                      <p:cBhvr>
                                        <p:cTn id="17" dur="125" fill="hold">
                                          <p:stCondLst>
                                            <p:cond delay="250"/>
                                          </p:stCondLst>
                                        </p:cTn>
                                        <p:tgtEl>
                                          <p:spTgt spid="2"/>
                                        </p:tgtEl>
                                        <p:attrNameLst>
                                          <p:attrName>r</p:attrName>
                                        </p:attrNameLst>
                                      </p:cBhvr>
                                    </p:animRot>
                                    <p:animRot by="1500000">
                                      <p:cBhvr>
                                        <p:cTn id="18"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457200"/>
            <a:ext cx="7024744" cy="1143000"/>
          </a:xfrm>
        </p:spPr>
        <p:txBody>
          <a:bodyPr>
            <a:normAutofit/>
          </a:bodyPr>
          <a:lstStyle/>
          <a:p>
            <a:r>
              <a:rPr lang="en-US" sz="1800" dirty="0" smtClean="0">
                <a:solidFill>
                  <a:srgbClr val="FFC000"/>
                </a:solidFill>
              </a:rPr>
              <a:t>Methods</a:t>
            </a:r>
            <a:endParaRPr lang="en-US" sz="1800" dirty="0">
              <a:solidFill>
                <a:srgbClr val="FFC000"/>
              </a:solidFill>
            </a:endParaRPr>
          </a:p>
        </p:txBody>
      </p:sp>
      <p:sp>
        <p:nvSpPr>
          <p:cNvPr id="3" name="Content Placeholder 2"/>
          <p:cNvSpPr>
            <a:spLocks noGrp="1"/>
          </p:cNvSpPr>
          <p:nvPr>
            <p:ph sz="quarter" idx="13"/>
          </p:nvPr>
        </p:nvSpPr>
        <p:spPr>
          <a:xfrm>
            <a:off x="1143000" y="838200"/>
            <a:ext cx="6324600" cy="5410200"/>
          </a:xfrm>
        </p:spPr>
        <p:txBody>
          <a:bodyPr>
            <a:normAutofit/>
          </a:bodyPr>
          <a:lstStyle/>
          <a:p>
            <a:pPr>
              <a:buFont typeface="+mj-lt"/>
              <a:buAutoNum type="arabicPeriod"/>
            </a:pPr>
            <a:r>
              <a:rPr lang="en-US" sz="1100" dirty="0" smtClean="0"/>
              <a:t>Add super growing pellets to cup.</a:t>
            </a:r>
          </a:p>
          <a:p>
            <a:pPr>
              <a:buFont typeface="+mj-lt"/>
              <a:buAutoNum type="arabicPeriod"/>
            </a:pPr>
            <a:r>
              <a:rPr lang="en-US" sz="1100" dirty="0" smtClean="0"/>
              <a:t>Add 3 tablespoons of water to expand.</a:t>
            </a:r>
          </a:p>
          <a:p>
            <a:pPr>
              <a:buFont typeface="+mj-lt"/>
              <a:buAutoNum type="arabicPeriod"/>
            </a:pPr>
            <a:r>
              <a:rPr lang="en-US" sz="1100" dirty="0" smtClean="0"/>
              <a:t>Plant 3 seeds per cup.</a:t>
            </a:r>
          </a:p>
          <a:p>
            <a:pPr>
              <a:buFont typeface="+mj-lt"/>
              <a:buAutoNum type="arabicPeriod"/>
            </a:pPr>
            <a:r>
              <a:rPr lang="en-US" sz="1100" dirty="0" smtClean="0"/>
              <a:t>Weigh cup on triple beam balance. Record weight.</a:t>
            </a:r>
          </a:p>
          <a:p>
            <a:pPr>
              <a:buFont typeface="+mj-lt"/>
              <a:buAutoNum type="arabicPeriod"/>
            </a:pPr>
            <a:r>
              <a:rPr lang="en-US" sz="1100" dirty="0" smtClean="0"/>
              <a:t>Add tap water or vinegar water to cup. Weigh again and record data.</a:t>
            </a:r>
          </a:p>
          <a:p>
            <a:pPr>
              <a:buFont typeface="+mj-lt"/>
              <a:buAutoNum type="arabicPeriod"/>
            </a:pPr>
            <a:r>
              <a:rPr lang="en-US" sz="1100" dirty="0" smtClean="0"/>
              <a:t>Cup will be placed under grow light.</a:t>
            </a:r>
          </a:p>
          <a:p>
            <a:pPr>
              <a:buFont typeface="+mj-lt"/>
              <a:buAutoNum type="arabicPeriod"/>
            </a:pPr>
            <a:r>
              <a:rPr lang="en-US" sz="1100" dirty="0" smtClean="0"/>
              <a:t>Observe the container daily and note any indications of growth(by observations and measurement) and compare to other containers in the experiment. While observing indicate any special care given to the plant. (Did you need to add more or less water? Did you need to rotate the plant?) </a:t>
            </a:r>
          </a:p>
          <a:p>
            <a:pPr>
              <a:buFont typeface="+mj-lt"/>
              <a:buAutoNum type="arabicPeriod"/>
            </a:pPr>
            <a:r>
              <a:rPr lang="en-US" sz="1100" dirty="0" smtClean="0"/>
              <a:t>Record observations, measurements, and comments in the plant growth diary. Once the plant begins to grow, you will need to draw a detailed picture of the plant including the appearance of leaves and stems.</a:t>
            </a:r>
          </a:p>
          <a:p>
            <a:pPr>
              <a:buFont typeface="+mj-lt"/>
              <a:buAutoNum type="arabicPeriod"/>
            </a:pPr>
            <a:r>
              <a:rPr lang="en-US" sz="1100" dirty="0" smtClean="0"/>
              <a:t>Each day , repeat steps 3 through 8.</a:t>
            </a:r>
            <a:endParaRPr lang="en-US" sz="11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11351"/>
    </mc:Choice>
    <mc:Fallback xmlns="">
      <p:transition spd="slow" advTm="1135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3">
                                            <p:txEl>
                                              <p:pRg st="1" end="1"/>
                                            </p:txEl>
                                          </p:spTgt>
                                        </p:tgtEl>
                                        <p:attrNameLst>
                                          <p:attrName>ppt_x</p:attrName>
                                          <p:attrName>ppt_y</p:attrName>
                                        </p:attrNameLst>
                                      </p:cBhvr>
                                    </p:animMotion>
                                    <p:animRot by="1500000">
                                      <p:cBhvr>
                                        <p:cTn id="15" dur="125" fill="hold">
                                          <p:stCondLst>
                                            <p:cond delay="0"/>
                                          </p:stCondLst>
                                        </p:cTn>
                                        <p:tgtEl>
                                          <p:spTgt spid="3">
                                            <p:txEl>
                                              <p:pRg st="1" end="1"/>
                                            </p:txEl>
                                          </p:spTgt>
                                        </p:tgtEl>
                                        <p:attrNameLst>
                                          <p:attrName>r</p:attrName>
                                        </p:attrNameLst>
                                      </p:cBhvr>
                                    </p:animRot>
                                    <p:animRot by="-1500000">
                                      <p:cBhvr>
                                        <p:cTn id="16" dur="125" fill="hold">
                                          <p:stCondLst>
                                            <p:cond delay="125"/>
                                          </p:stCondLst>
                                        </p:cTn>
                                        <p:tgtEl>
                                          <p:spTgt spid="3">
                                            <p:txEl>
                                              <p:pRg st="1" end="1"/>
                                            </p:txEl>
                                          </p:spTgt>
                                        </p:tgtEl>
                                        <p:attrNameLst>
                                          <p:attrName>r</p:attrName>
                                        </p:attrNameLst>
                                      </p:cBhvr>
                                    </p:animRot>
                                    <p:animRot by="-1500000">
                                      <p:cBhvr>
                                        <p:cTn id="17" dur="125" fill="hold">
                                          <p:stCondLst>
                                            <p:cond delay="250"/>
                                          </p:stCondLst>
                                        </p:cTn>
                                        <p:tgtEl>
                                          <p:spTgt spid="3">
                                            <p:txEl>
                                              <p:pRg st="1" end="1"/>
                                            </p:txEl>
                                          </p:spTgt>
                                        </p:tgtEl>
                                        <p:attrNameLst>
                                          <p:attrName>r</p:attrName>
                                        </p:attrNameLst>
                                      </p:cBhvr>
                                    </p:animRot>
                                    <p:animRot by="1500000">
                                      <p:cBhvr>
                                        <p:cTn id="18" dur="125" fill="hold">
                                          <p:stCondLst>
                                            <p:cond delay="375"/>
                                          </p:stCondLst>
                                        </p:cTn>
                                        <p:tgtEl>
                                          <p:spTgt spid="3">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4" presetClass="emph" presetSubtype="0" fill="hold" grpId="0" nodeType="clickEffect">
                                  <p:stCondLst>
                                    <p:cond delay="0"/>
                                  </p:stCondLst>
                                  <p:iterate type="lt">
                                    <p:tmPct val="10000"/>
                                  </p:iterate>
                                  <p:childTnLst>
                                    <p:animMotion origin="layout" path="M 0.0 0.0 L 0.0 -0.07213" pathEditMode="relative" ptsTypes="">
                                      <p:cBhvr>
                                        <p:cTn id="22" dur="250" accel="50000" decel="50000" autoRev="1" fill="hold">
                                          <p:stCondLst>
                                            <p:cond delay="0"/>
                                          </p:stCondLst>
                                        </p:cTn>
                                        <p:tgtEl>
                                          <p:spTgt spid="3">
                                            <p:txEl>
                                              <p:pRg st="2" end="2"/>
                                            </p:txEl>
                                          </p:spTgt>
                                        </p:tgtEl>
                                        <p:attrNameLst>
                                          <p:attrName>ppt_x</p:attrName>
                                          <p:attrName>ppt_y</p:attrName>
                                        </p:attrNameLst>
                                      </p:cBhvr>
                                    </p:animMotion>
                                    <p:animRot by="1500000">
                                      <p:cBhvr>
                                        <p:cTn id="23" dur="125" fill="hold">
                                          <p:stCondLst>
                                            <p:cond delay="0"/>
                                          </p:stCondLst>
                                        </p:cTn>
                                        <p:tgtEl>
                                          <p:spTgt spid="3">
                                            <p:txEl>
                                              <p:pRg st="2" end="2"/>
                                            </p:txEl>
                                          </p:spTgt>
                                        </p:tgtEl>
                                        <p:attrNameLst>
                                          <p:attrName>r</p:attrName>
                                        </p:attrNameLst>
                                      </p:cBhvr>
                                    </p:animRot>
                                    <p:animRot by="-1500000">
                                      <p:cBhvr>
                                        <p:cTn id="24" dur="125" fill="hold">
                                          <p:stCondLst>
                                            <p:cond delay="125"/>
                                          </p:stCondLst>
                                        </p:cTn>
                                        <p:tgtEl>
                                          <p:spTgt spid="3">
                                            <p:txEl>
                                              <p:pRg st="2" end="2"/>
                                            </p:txEl>
                                          </p:spTgt>
                                        </p:tgtEl>
                                        <p:attrNameLst>
                                          <p:attrName>r</p:attrName>
                                        </p:attrNameLst>
                                      </p:cBhvr>
                                    </p:animRot>
                                    <p:animRot by="-1500000">
                                      <p:cBhvr>
                                        <p:cTn id="25" dur="125" fill="hold">
                                          <p:stCondLst>
                                            <p:cond delay="250"/>
                                          </p:stCondLst>
                                        </p:cTn>
                                        <p:tgtEl>
                                          <p:spTgt spid="3">
                                            <p:txEl>
                                              <p:pRg st="2" end="2"/>
                                            </p:txEl>
                                          </p:spTgt>
                                        </p:tgtEl>
                                        <p:attrNameLst>
                                          <p:attrName>r</p:attrName>
                                        </p:attrNameLst>
                                      </p:cBhvr>
                                    </p:animRot>
                                    <p:animRot by="1500000">
                                      <p:cBhvr>
                                        <p:cTn id="26" dur="125" fill="hold">
                                          <p:stCondLst>
                                            <p:cond delay="375"/>
                                          </p:stCondLst>
                                        </p:cTn>
                                        <p:tgtEl>
                                          <p:spTgt spid="3">
                                            <p:txEl>
                                              <p:pRg st="2" end="2"/>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34" presetClass="emph" presetSubtype="0" fill="hold" grpId="0" nodeType="clickEffect">
                                  <p:stCondLst>
                                    <p:cond delay="0"/>
                                  </p:stCondLst>
                                  <p:iterate type="lt">
                                    <p:tmPct val="10000"/>
                                  </p:iterate>
                                  <p:childTnLst>
                                    <p:animMotion origin="layout" path="M 0.0 0.0 L 0.0 -0.07213" pathEditMode="relative" ptsTypes="">
                                      <p:cBhvr>
                                        <p:cTn id="30" dur="250" accel="50000" decel="50000" autoRev="1" fill="hold">
                                          <p:stCondLst>
                                            <p:cond delay="0"/>
                                          </p:stCondLst>
                                        </p:cTn>
                                        <p:tgtEl>
                                          <p:spTgt spid="3">
                                            <p:txEl>
                                              <p:pRg st="3" end="3"/>
                                            </p:txEl>
                                          </p:spTgt>
                                        </p:tgtEl>
                                        <p:attrNameLst>
                                          <p:attrName>ppt_x</p:attrName>
                                          <p:attrName>ppt_y</p:attrName>
                                        </p:attrNameLst>
                                      </p:cBhvr>
                                    </p:animMotion>
                                    <p:animRot by="1500000">
                                      <p:cBhvr>
                                        <p:cTn id="31" dur="125" fill="hold">
                                          <p:stCondLst>
                                            <p:cond delay="0"/>
                                          </p:stCondLst>
                                        </p:cTn>
                                        <p:tgtEl>
                                          <p:spTgt spid="3">
                                            <p:txEl>
                                              <p:pRg st="3" end="3"/>
                                            </p:txEl>
                                          </p:spTgt>
                                        </p:tgtEl>
                                        <p:attrNameLst>
                                          <p:attrName>r</p:attrName>
                                        </p:attrNameLst>
                                      </p:cBhvr>
                                    </p:animRot>
                                    <p:animRot by="-1500000">
                                      <p:cBhvr>
                                        <p:cTn id="32" dur="125" fill="hold">
                                          <p:stCondLst>
                                            <p:cond delay="125"/>
                                          </p:stCondLst>
                                        </p:cTn>
                                        <p:tgtEl>
                                          <p:spTgt spid="3">
                                            <p:txEl>
                                              <p:pRg st="3" end="3"/>
                                            </p:txEl>
                                          </p:spTgt>
                                        </p:tgtEl>
                                        <p:attrNameLst>
                                          <p:attrName>r</p:attrName>
                                        </p:attrNameLst>
                                      </p:cBhvr>
                                    </p:animRot>
                                    <p:animRot by="-1500000">
                                      <p:cBhvr>
                                        <p:cTn id="33" dur="125" fill="hold">
                                          <p:stCondLst>
                                            <p:cond delay="250"/>
                                          </p:stCondLst>
                                        </p:cTn>
                                        <p:tgtEl>
                                          <p:spTgt spid="3">
                                            <p:txEl>
                                              <p:pRg st="3" end="3"/>
                                            </p:txEl>
                                          </p:spTgt>
                                        </p:tgtEl>
                                        <p:attrNameLst>
                                          <p:attrName>r</p:attrName>
                                        </p:attrNameLst>
                                      </p:cBhvr>
                                    </p:animRot>
                                    <p:animRot by="1500000">
                                      <p:cBhvr>
                                        <p:cTn id="34" dur="125" fill="hold">
                                          <p:stCondLst>
                                            <p:cond delay="375"/>
                                          </p:stCondLst>
                                        </p:cTn>
                                        <p:tgtEl>
                                          <p:spTgt spid="3">
                                            <p:txEl>
                                              <p:pRg st="3" end="3"/>
                                            </p:txEl>
                                          </p:spTgt>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34" presetClass="emph" presetSubtype="0" fill="hold" grpId="0" nodeType="clickEffect">
                                  <p:stCondLst>
                                    <p:cond delay="0"/>
                                  </p:stCondLst>
                                  <p:iterate type="lt">
                                    <p:tmPct val="10000"/>
                                  </p:iterate>
                                  <p:childTnLst>
                                    <p:animMotion origin="layout" path="M 0.0 0.0 L 0.0 -0.07213" pathEditMode="relative" ptsTypes="">
                                      <p:cBhvr>
                                        <p:cTn id="38" dur="250" accel="50000" decel="50000" autoRev="1" fill="hold">
                                          <p:stCondLst>
                                            <p:cond delay="0"/>
                                          </p:stCondLst>
                                        </p:cTn>
                                        <p:tgtEl>
                                          <p:spTgt spid="3">
                                            <p:txEl>
                                              <p:pRg st="4" end="4"/>
                                            </p:txEl>
                                          </p:spTgt>
                                        </p:tgtEl>
                                        <p:attrNameLst>
                                          <p:attrName>ppt_x</p:attrName>
                                          <p:attrName>ppt_y</p:attrName>
                                        </p:attrNameLst>
                                      </p:cBhvr>
                                    </p:animMotion>
                                    <p:animRot by="1500000">
                                      <p:cBhvr>
                                        <p:cTn id="39" dur="125" fill="hold">
                                          <p:stCondLst>
                                            <p:cond delay="0"/>
                                          </p:stCondLst>
                                        </p:cTn>
                                        <p:tgtEl>
                                          <p:spTgt spid="3">
                                            <p:txEl>
                                              <p:pRg st="4" end="4"/>
                                            </p:txEl>
                                          </p:spTgt>
                                        </p:tgtEl>
                                        <p:attrNameLst>
                                          <p:attrName>r</p:attrName>
                                        </p:attrNameLst>
                                      </p:cBhvr>
                                    </p:animRot>
                                    <p:animRot by="-1500000">
                                      <p:cBhvr>
                                        <p:cTn id="40" dur="125" fill="hold">
                                          <p:stCondLst>
                                            <p:cond delay="125"/>
                                          </p:stCondLst>
                                        </p:cTn>
                                        <p:tgtEl>
                                          <p:spTgt spid="3">
                                            <p:txEl>
                                              <p:pRg st="4" end="4"/>
                                            </p:txEl>
                                          </p:spTgt>
                                        </p:tgtEl>
                                        <p:attrNameLst>
                                          <p:attrName>r</p:attrName>
                                        </p:attrNameLst>
                                      </p:cBhvr>
                                    </p:animRot>
                                    <p:animRot by="-1500000">
                                      <p:cBhvr>
                                        <p:cTn id="41" dur="125" fill="hold">
                                          <p:stCondLst>
                                            <p:cond delay="250"/>
                                          </p:stCondLst>
                                        </p:cTn>
                                        <p:tgtEl>
                                          <p:spTgt spid="3">
                                            <p:txEl>
                                              <p:pRg st="4" end="4"/>
                                            </p:txEl>
                                          </p:spTgt>
                                        </p:tgtEl>
                                        <p:attrNameLst>
                                          <p:attrName>r</p:attrName>
                                        </p:attrNameLst>
                                      </p:cBhvr>
                                    </p:animRot>
                                    <p:animRot by="1500000">
                                      <p:cBhvr>
                                        <p:cTn id="42" dur="125" fill="hold">
                                          <p:stCondLst>
                                            <p:cond delay="375"/>
                                          </p:stCondLst>
                                        </p:cTn>
                                        <p:tgtEl>
                                          <p:spTgt spid="3">
                                            <p:txEl>
                                              <p:pRg st="4" end="4"/>
                                            </p:txEl>
                                          </p:spTgt>
                                        </p:tgtEl>
                                        <p:attrNameLst>
                                          <p:attrName>r</p:attrName>
                                        </p:attrNameLst>
                                      </p:cBhvr>
                                    </p:animRot>
                                  </p:childTnLst>
                                </p:cTn>
                              </p:par>
                            </p:childTnLst>
                          </p:cTn>
                        </p:par>
                      </p:childTnLst>
                    </p:cTn>
                  </p:par>
                  <p:par>
                    <p:cTn id="43" fill="hold">
                      <p:stCondLst>
                        <p:cond delay="indefinite"/>
                      </p:stCondLst>
                      <p:childTnLst>
                        <p:par>
                          <p:cTn id="44" fill="hold">
                            <p:stCondLst>
                              <p:cond delay="0"/>
                            </p:stCondLst>
                            <p:childTnLst>
                              <p:par>
                                <p:cTn id="45" presetID="34" presetClass="emph" presetSubtype="0" fill="hold" grpId="0" nodeType="clickEffect">
                                  <p:stCondLst>
                                    <p:cond delay="0"/>
                                  </p:stCondLst>
                                  <p:iterate type="lt">
                                    <p:tmPct val="10000"/>
                                  </p:iterate>
                                  <p:childTnLst>
                                    <p:animMotion origin="layout" path="M 0.0 0.0 L 0.0 -0.07213" pathEditMode="relative" ptsTypes="">
                                      <p:cBhvr>
                                        <p:cTn id="46" dur="250" accel="50000" decel="50000" autoRev="1" fill="hold">
                                          <p:stCondLst>
                                            <p:cond delay="0"/>
                                          </p:stCondLst>
                                        </p:cTn>
                                        <p:tgtEl>
                                          <p:spTgt spid="3">
                                            <p:txEl>
                                              <p:pRg st="5" end="5"/>
                                            </p:txEl>
                                          </p:spTgt>
                                        </p:tgtEl>
                                        <p:attrNameLst>
                                          <p:attrName>ppt_x</p:attrName>
                                          <p:attrName>ppt_y</p:attrName>
                                        </p:attrNameLst>
                                      </p:cBhvr>
                                    </p:animMotion>
                                    <p:animRot by="1500000">
                                      <p:cBhvr>
                                        <p:cTn id="47" dur="125" fill="hold">
                                          <p:stCondLst>
                                            <p:cond delay="0"/>
                                          </p:stCondLst>
                                        </p:cTn>
                                        <p:tgtEl>
                                          <p:spTgt spid="3">
                                            <p:txEl>
                                              <p:pRg st="5" end="5"/>
                                            </p:txEl>
                                          </p:spTgt>
                                        </p:tgtEl>
                                        <p:attrNameLst>
                                          <p:attrName>r</p:attrName>
                                        </p:attrNameLst>
                                      </p:cBhvr>
                                    </p:animRot>
                                    <p:animRot by="-1500000">
                                      <p:cBhvr>
                                        <p:cTn id="48" dur="125" fill="hold">
                                          <p:stCondLst>
                                            <p:cond delay="125"/>
                                          </p:stCondLst>
                                        </p:cTn>
                                        <p:tgtEl>
                                          <p:spTgt spid="3">
                                            <p:txEl>
                                              <p:pRg st="5" end="5"/>
                                            </p:txEl>
                                          </p:spTgt>
                                        </p:tgtEl>
                                        <p:attrNameLst>
                                          <p:attrName>r</p:attrName>
                                        </p:attrNameLst>
                                      </p:cBhvr>
                                    </p:animRot>
                                    <p:animRot by="-1500000">
                                      <p:cBhvr>
                                        <p:cTn id="49" dur="125" fill="hold">
                                          <p:stCondLst>
                                            <p:cond delay="250"/>
                                          </p:stCondLst>
                                        </p:cTn>
                                        <p:tgtEl>
                                          <p:spTgt spid="3">
                                            <p:txEl>
                                              <p:pRg st="5" end="5"/>
                                            </p:txEl>
                                          </p:spTgt>
                                        </p:tgtEl>
                                        <p:attrNameLst>
                                          <p:attrName>r</p:attrName>
                                        </p:attrNameLst>
                                      </p:cBhvr>
                                    </p:animRot>
                                    <p:animRot by="1500000">
                                      <p:cBhvr>
                                        <p:cTn id="50" dur="125" fill="hold">
                                          <p:stCondLst>
                                            <p:cond delay="375"/>
                                          </p:stCondLst>
                                        </p:cTn>
                                        <p:tgtEl>
                                          <p:spTgt spid="3">
                                            <p:txEl>
                                              <p:pRg st="5" end="5"/>
                                            </p:txEl>
                                          </p:spTgt>
                                        </p:tgtEl>
                                        <p:attrNameLst>
                                          <p:attrName>r</p:attrName>
                                        </p:attrNameLst>
                                      </p:cBhvr>
                                    </p:animRot>
                                  </p:childTnLst>
                                </p:cTn>
                              </p:par>
                            </p:childTnLst>
                          </p:cTn>
                        </p:par>
                      </p:childTnLst>
                    </p:cTn>
                  </p:par>
                  <p:par>
                    <p:cTn id="51" fill="hold">
                      <p:stCondLst>
                        <p:cond delay="indefinite"/>
                      </p:stCondLst>
                      <p:childTnLst>
                        <p:par>
                          <p:cTn id="52" fill="hold">
                            <p:stCondLst>
                              <p:cond delay="0"/>
                            </p:stCondLst>
                            <p:childTnLst>
                              <p:par>
                                <p:cTn id="53" presetID="34" presetClass="emph" presetSubtype="0" fill="hold" grpId="0" nodeType="clickEffect">
                                  <p:stCondLst>
                                    <p:cond delay="0"/>
                                  </p:stCondLst>
                                  <p:iterate type="lt">
                                    <p:tmPct val="10000"/>
                                  </p:iterate>
                                  <p:childTnLst>
                                    <p:animMotion origin="layout" path="M 0.0 0.0 L 0.0 -0.07213" pathEditMode="relative" ptsTypes="">
                                      <p:cBhvr>
                                        <p:cTn id="54" dur="250" accel="50000" decel="50000" autoRev="1" fill="hold">
                                          <p:stCondLst>
                                            <p:cond delay="0"/>
                                          </p:stCondLst>
                                        </p:cTn>
                                        <p:tgtEl>
                                          <p:spTgt spid="3">
                                            <p:txEl>
                                              <p:pRg st="6" end="6"/>
                                            </p:txEl>
                                          </p:spTgt>
                                        </p:tgtEl>
                                        <p:attrNameLst>
                                          <p:attrName>ppt_x</p:attrName>
                                          <p:attrName>ppt_y</p:attrName>
                                        </p:attrNameLst>
                                      </p:cBhvr>
                                    </p:animMotion>
                                    <p:animRot by="1500000">
                                      <p:cBhvr>
                                        <p:cTn id="55" dur="125" fill="hold">
                                          <p:stCondLst>
                                            <p:cond delay="0"/>
                                          </p:stCondLst>
                                        </p:cTn>
                                        <p:tgtEl>
                                          <p:spTgt spid="3">
                                            <p:txEl>
                                              <p:pRg st="6" end="6"/>
                                            </p:txEl>
                                          </p:spTgt>
                                        </p:tgtEl>
                                        <p:attrNameLst>
                                          <p:attrName>r</p:attrName>
                                        </p:attrNameLst>
                                      </p:cBhvr>
                                    </p:animRot>
                                    <p:animRot by="-1500000">
                                      <p:cBhvr>
                                        <p:cTn id="56" dur="125" fill="hold">
                                          <p:stCondLst>
                                            <p:cond delay="125"/>
                                          </p:stCondLst>
                                        </p:cTn>
                                        <p:tgtEl>
                                          <p:spTgt spid="3">
                                            <p:txEl>
                                              <p:pRg st="6" end="6"/>
                                            </p:txEl>
                                          </p:spTgt>
                                        </p:tgtEl>
                                        <p:attrNameLst>
                                          <p:attrName>r</p:attrName>
                                        </p:attrNameLst>
                                      </p:cBhvr>
                                    </p:animRot>
                                    <p:animRot by="-1500000">
                                      <p:cBhvr>
                                        <p:cTn id="57" dur="125" fill="hold">
                                          <p:stCondLst>
                                            <p:cond delay="250"/>
                                          </p:stCondLst>
                                        </p:cTn>
                                        <p:tgtEl>
                                          <p:spTgt spid="3">
                                            <p:txEl>
                                              <p:pRg st="6" end="6"/>
                                            </p:txEl>
                                          </p:spTgt>
                                        </p:tgtEl>
                                        <p:attrNameLst>
                                          <p:attrName>r</p:attrName>
                                        </p:attrNameLst>
                                      </p:cBhvr>
                                    </p:animRot>
                                    <p:animRot by="1500000">
                                      <p:cBhvr>
                                        <p:cTn id="58" dur="125" fill="hold">
                                          <p:stCondLst>
                                            <p:cond delay="375"/>
                                          </p:stCondLst>
                                        </p:cTn>
                                        <p:tgtEl>
                                          <p:spTgt spid="3">
                                            <p:txEl>
                                              <p:pRg st="6" end="6"/>
                                            </p:txEl>
                                          </p:spTgt>
                                        </p:tgtEl>
                                        <p:attrNameLst>
                                          <p:attrName>r</p:attrName>
                                        </p:attrNameLst>
                                      </p:cBhvr>
                                    </p:animRot>
                                  </p:childTnLst>
                                </p:cTn>
                              </p:par>
                            </p:childTnLst>
                          </p:cTn>
                        </p:par>
                      </p:childTnLst>
                    </p:cTn>
                  </p:par>
                  <p:par>
                    <p:cTn id="59" fill="hold">
                      <p:stCondLst>
                        <p:cond delay="indefinite"/>
                      </p:stCondLst>
                      <p:childTnLst>
                        <p:par>
                          <p:cTn id="60" fill="hold">
                            <p:stCondLst>
                              <p:cond delay="0"/>
                            </p:stCondLst>
                            <p:childTnLst>
                              <p:par>
                                <p:cTn id="61" presetID="34" presetClass="emph" presetSubtype="0" fill="hold" grpId="0" nodeType="clickEffect">
                                  <p:stCondLst>
                                    <p:cond delay="0"/>
                                  </p:stCondLst>
                                  <p:iterate type="lt">
                                    <p:tmPct val="10000"/>
                                  </p:iterate>
                                  <p:childTnLst>
                                    <p:animMotion origin="layout" path="M 0.0 0.0 L 0.0 -0.07213" pathEditMode="relative" ptsTypes="">
                                      <p:cBhvr>
                                        <p:cTn id="62" dur="250" accel="50000" decel="50000" autoRev="1" fill="hold">
                                          <p:stCondLst>
                                            <p:cond delay="0"/>
                                          </p:stCondLst>
                                        </p:cTn>
                                        <p:tgtEl>
                                          <p:spTgt spid="3">
                                            <p:txEl>
                                              <p:pRg st="7" end="7"/>
                                            </p:txEl>
                                          </p:spTgt>
                                        </p:tgtEl>
                                        <p:attrNameLst>
                                          <p:attrName>ppt_x</p:attrName>
                                          <p:attrName>ppt_y</p:attrName>
                                        </p:attrNameLst>
                                      </p:cBhvr>
                                    </p:animMotion>
                                    <p:animRot by="1500000">
                                      <p:cBhvr>
                                        <p:cTn id="63" dur="125" fill="hold">
                                          <p:stCondLst>
                                            <p:cond delay="0"/>
                                          </p:stCondLst>
                                        </p:cTn>
                                        <p:tgtEl>
                                          <p:spTgt spid="3">
                                            <p:txEl>
                                              <p:pRg st="7" end="7"/>
                                            </p:txEl>
                                          </p:spTgt>
                                        </p:tgtEl>
                                        <p:attrNameLst>
                                          <p:attrName>r</p:attrName>
                                        </p:attrNameLst>
                                      </p:cBhvr>
                                    </p:animRot>
                                    <p:animRot by="-1500000">
                                      <p:cBhvr>
                                        <p:cTn id="64" dur="125" fill="hold">
                                          <p:stCondLst>
                                            <p:cond delay="125"/>
                                          </p:stCondLst>
                                        </p:cTn>
                                        <p:tgtEl>
                                          <p:spTgt spid="3">
                                            <p:txEl>
                                              <p:pRg st="7" end="7"/>
                                            </p:txEl>
                                          </p:spTgt>
                                        </p:tgtEl>
                                        <p:attrNameLst>
                                          <p:attrName>r</p:attrName>
                                        </p:attrNameLst>
                                      </p:cBhvr>
                                    </p:animRot>
                                    <p:animRot by="-1500000">
                                      <p:cBhvr>
                                        <p:cTn id="65" dur="125" fill="hold">
                                          <p:stCondLst>
                                            <p:cond delay="250"/>
                                          </p:stCondLst>
                                        </p:cTn>
                                        <p:tgtEl>
                                          <p:spTgt spid="3">
                                            <p:txEl>
                                              <p:pRg st="7" end="7"/>
                                            </p:txEl>
                                          </p:spTgt>
                                        </p:tgtEl>
                                        <p:attrNameLst>
                                          <p:attrName>r</p:attrName>
                                        </p:attrNameLst>
                                      </p:cBhvr>
                                    </p:animRot>
                                    <p:animRot by="1500000">
                                      <p:cBhvr>
                                        <p:cTn id="66" dur="125" fill="hold">
                                          <p:stCondLst>
                                            <p:cond delay="375"/>
                                          </p:stCondLst>
                                        </p:cTn>
                                        <p:tgtEl>
                                          <p:spTgt spid="3">
                                            <p:txEl>
                                              <p:pRg st="7" end="7"/>
                                            </p:txEl>
                                          </p:spTgt>
                                        </p:tgtEl>
                                        <p:attrNameLst>
                                          <p:attrName>r</p:attrName>
                                        </p:attrNameLst>
                                      </p:cBhvr>
                                    </p:animRot>
                                  </p:childTnLst>
                                </p:cTn>
                              </p:par>
                            </p:childTnLst>
                          </p:cTn>
                        </p:par>
                      </p:childTnLst>
                    </p:cTn>
                  </p:par>
                  <p:par>
                    <p:cTn id="67" fill="hold">
                      <p:stCondLst>
                        <p:cond delay="indefinite"/>
                      </p:stCondLst>
                      <p:childTnLst>
                        <p:par>
                          <p:cTn id="68" fill="hold">
                            <p:stCondLst>
                              <p:cond delay="0"/>
                            </p:stCondLst>
                            <p:childTnLst>
                              <p:par>
                                <p:cTn id="69" presetID="34" presetClass="emph" presetSubtype="0" fill="hold" grpId="0" nodeType="clickEffect">
                                  <p:stCondLst>
                                    <p:cond delay="0"/>
                                  </p:stCondLst>
                                  <p:iterate type="lt">
                                    <p:tmPct val="10000"/>
                                  </p:iterate>
                                  <p:childTnLst>
                                    <p:animMotion origin="layout" path="M 0.0 0.0 L 0.0 -0.07213" pathEditMode="relative" ptsTypes="">
                                      <p:cBhvr>
                                        <p:cTn id="70" dur="250" accel="50000" decel="50000" autoRev="1" fill="hold">
                                          <p:stCondLst>
                                            <p:cond delay="0"/>
                                          </p:stCondLst>
                                        </p:cTn>
                                        <p:tgtEl>
                                          <p:spTgt spid="3">
                                            <p:txEl>
                                              <p:pRg st="8" end="8"/>
                                            </p:txEl>
                                          </p:spTgt>
                                        </p:tgtEl>
                                        <p:attrNameLst>
                                          <p:attrName>ppt_x</p:attrName>
                                          <p:attrName>ppt_y</p:attrName>
                                        </p:attrNameLst>
                                      </p:cBhvr>
                                    </p:animMotion>
                                    <p:animRot by="1500000">
                                      <p:cBhvr>
                                        <p:cTn id="71" dur="125" fill="hold">
                                          <p:stCondLst>
                                            <p:cond delay="0"/>
                                          </p:stCondLst>
                                        </p:cTn>
                                        <p:tgtEl>
                                          <p:spTgt spid="3">
                                            <p:txEl>
                                              <p:pRg st="8" end="8"/>
                                            </p:txEl>
                                          </p:spTgt>
                                        </p:tgtEl>
                                        <p:attrNameLst>
                                          <p:attrName>r</p:attrName>
                                        </p:attrNameLst>
                                      </p:cBhvr>
                                    </p:animRot>
                                    <p:animRot by="-1500000">
                                      <p:cBhvr>
                                        <p:cTn id="72" dur="125" fill="hold">
                                          <p:stCondLst>
                                            <p:cond delay="125"/>
                                          </p:stCondLst>
                                        </p:cTn>
                                        <p:tgtEl>
                                          <p:spTgt spid="3">
                                            <p:txEl>
                                              <p:pRg st="8" end="8"/>
                                            </p:txEl>
                                          </p:spTgt>
                                        </p:tgtEl>
                                        <p:attrNameLst>
                                          <p:attrName>r</p:attrName>
                                        </p:attrNameLst>
                                      </p:cBhvr>
                                    </p:animRot>
                                    <p:animRot by="-1500000">
                                      <p:cBhvr>
                                        <p:cTn id="73" dur="125" fill="hold">
                                          <p:stCondLst>
                                            <p:cond delay="250"/>
                                          </p:stCondLst>
                                        </p:cTn>
                                        <p:tgtEl>
                                          <p:spTgt spid="3">
                                            <p:txEl>
                                              <p:pRg st="8" end="8"/>
                                            </p:txEl>
                                          </p:spTgt>
                                        </p:tgtEl>
                                        <p:attrNameLst>
                                          <p:attrName>r</p:attrName>
                                        </p:attrNameLst>
                                      </p:cBhvr>
                                    </p:animRot>
                                    <p:animRot by="1500000">
                                      <p:cBhvr>
                                        <p:cTn id="74" dur="125" fill="hold">
                                          <p:stCondLst>
                                            <p:cond delay="375"/>
                                          </p:stCondLst>
                                        </p:cTn>
                                        <p:tgtEl>
                                          <p:spTgt spid="3">
                                            <p:txEl>
                                              <p:pRg st="8" end="8"/>
                                            </p:txEl>
                                          </p:spTgt>
                                        </p:tgtEl>
                                        <p:attrNameLst>
                                          <p:attrName>r</p:attrName>
                                        </p:attrNameLst>
                                      </p:cBhvr>
                                    </p:animRot>
                                  </p:childTnLst>
                                </p:cTn>
                              </p:par>
                            </p:childTnLst>
                          </p:cTn>
                        </p:par>
                      </p:childTnLst>
                    </p:cTn>
                  </p:par>
                  <p:par>
                    <p:cTn id="75" fill="hold">
                      <p:stCondLst>
                        <p:cond delay="indefinite"/>
                      </p:stCondLst>
                      <p:childTnLst>
                        <p:par>
                          <p:cTn id="76" fill="hold">
                            <p:stCondLst>
                              <p:cond delay="0"/>
                            </p:stCondLst>
                            <p:childTnLst>
                              <p:par>
                                <p:cTn id="77" presetID="34" presetClass="emph" presetSubtype="0" fill="hold" grpId="0" nodeType="clickEffect">
                                  <p:stCondLst>
                                    <p:cond delay="0"/>
                                  </p:stCondLst>
                                  <p:iterate type="lt">
                                    <p:tmPct val="10000"/>
                                  </p:iterate>
                                  <p:childTnLst>
                                    <p:animMotion origin="layout" path="M 0.0 0.0 L 0.0 -0.07213" pathEditMode="relative" ptsTypes="">
                                      <p:cBhvr>
                                        <p:cTn id="78" dur="250" accel="50000" decel="50000" autoRev="1" fill="hold">
                                          <p:stCondLst>
                                            <p:cond delay="0"/>
                                          </p:stCondLst>
                                        </p:cTn>
                                        <p:tgtEl>
                                          <p:spTgt spid="2"/>
                                        </p:tgtEl>
                                        <p:attrNameLst>
                                          <p:attrName>ppt_x</p:attrName>
                                          <p:attrName>ppt_y</p:attrName>
                                        </p:attrNameLst>
                                      </p:cBhvr>
                                    </p:animMotion>
                                    <p:animRot by="1500000">
                                      <p:cBhvr>
                                        <p:cTn id="79" dur="125" fill="hold">
                                          <p:stCondLst>
                                            <p:cond delay="0"/>
                                          </p:stCondLst>
                                        </p:cTn>
                                        <p:tgtEl>
                                          <p:spTgt spid="2"/>
                                        </p:tgtEl>
                                        <p:attrNameLst>
                                          <p:attrName>r</p:attrName>
                                        </p:attrNameLst>
                                      </p:cBhvr>
                                    </p:animRot>
                                    <p:animRot by="-1500000">
                                      <p:cBhvr>
                                        <p:cTn id="80" dur="125" fill="hold">
                                          <p:stCondLst>
                                            <p:cond delay="125"/>
                                          </p:stCondLst>
                                        </p:cTn>
                                        <p:tgtEl>
                                          <p:spTgt spid="2"/>
                                        </p:tgtEl>
                                        <p:attrNameLst>
                                          <p:attrName>r</p:attrName>
                                        </p:attrNameLst>
                                      </p:cBhvr>
                                    </p:animRot>
                                    <p:animRot by="-1500000">
                                      <p:cBhvr>
                                        <p:cTn id="81" dur="125" fill="hold">
                                          <p:stCondLst>
                                            <p:cond delay="250"/>
                                          </p:stCondLst>
                                        </p:cTn>
                                        <p:tgtEl>
                                          <p:spTgt spid="2"/>
                                        </p:tgtEl>
                                        <p:attrNameLst>
                                          <p:attrName>r</p:attrName>
                                        </p:attrNameLst>
                                      </p:cBhvr>
                                    </p:animRot>
                                    <p:animRot by="1500000">
                                      <p:cBhvr>
                                        <p:cTn id="82"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7620"/>
            <a:ext cx="3117658" cy="685800"/>
          </a:xfrm>
        </p:spPr>
        <p:txBody>
          <a:bodyPr>
            <a:normAutofit/>
          </a:bodyPr>
          <a:lstStyle/>
          <a:p>
            <a:r>
              <a:rPr lang="en-US" sz="1100" dirty="0" smtClean="0">
                <a:solidFill>
                  <a:srgbClr val="FF0000"/>
                </a:solidFill>
              </a:rPr>
              <a:t>Scientific</a:t>
            </a:r>
            <a:r>
              <a:rPr lang="en-US" sz="1100" dirty="0" smtClean="0">
                <a:solidFill>
                  <a:srgbClr val="FFC000"/>
                </a:solidFill>
              </a:rPr>
              <a:t> </a:t>
            </a:r>
            <a:r>
              <a:rPr lang="en-US" sz="1100" dirty="0" smtClean="0">
                <a:solidFill>
                  <a:srgbClr val="FF0000"/>
                </a:solidFill>
              </a:rPr>
              <a:t>Method</a:t>
            </a:r>
            <a:r>
              <a:rPr lang="en-US" sz="1100" dirty="0" smtClean="0">
                <a:solidFill>
                  <a:srgbClr val="FFC000"/>
                </a:solidFill>
              </a:rPr>
              <a:t>	</a:t>
            </a:r>
            <a:r>
              <a:rPr lang="en-US" sz="1100" dirty="0" smtClean="0"/>
              <a:t>				</a:t>
            </a:r>
            <a:endParaRPr lang="en-US" sz="1100" dirty="0"/>
          </a:p>
        </p:txBody>
      </p:sp>
      <p:sp>
        <p:nvSpPr>
          <p:cNvPr id="3" name="Content Placeholder 2"/>
          <p:cNvSpPr>
            <a:spLocks noGrp="1"/>
          </p:cNvSpPr>
          <p:nvPr>
            <p:ph idx="1"/>
          </p:nvPr>
        </p:nvSpPr>
        <p:spPr>
          <a:xfrm>
            <a:off x="228600" y="1219200"/>
            <a:ext cx="6777317" cy="4876800"/>
          </a:xfrm>
        </p:spPr>
        <p:txBody>
          <a:bodyPr/>
          <a:lstStyle/>
          <a:p>
            <a:r>
              <a:rPr lang="en-US" sz="1100" dirty="0" smtClean="0"/>
              <a:t>Ask a Question</a:t>
            </a:r>
          </a:p>
          <a:p>
            <a:r>
              <a:rPr lang="en-US" sz="1100" dirty="0" smtClean="0"/>
              <a:t>State Your Hypothesis</a:t>
            </a:r>
          </a:p>
          <a:p>
            <a:r>
              <a:rPr lang="en-US" sz="1100" dirty="0" smtClean="0"/>
              <a:t>Identify Control &amp; Variable</a:t>
            </a:r>
          </a:p>
          <a:p>
            <a:r>
              <a:rPr lang="en-US" sz="1100" dirty="0" smtClean="0"/>
              <a:t>Test Your Hypothesis</a:t>
            </a:r>
          </a:p>
          <a:p>
            <a:r>
              <a:rPr lang="en-US" sz="1100" dirty="0" smtClean="0"/>
              <a:t>Collect &amp; Record Your Data</a:t>
            </a:r>
          </a:p>
          <a:p>
            <a:r>
              <a:rPr lang="en-US" sz="1100" dirty="0" smtClean="0"/>
              <a:t>Interpret Your Data</a:t>
            </a:r>
          </a:p>
          <a:p>
            <a:r>
              <a:rPr lang="en-US" sz="1100" dirty="0" smtClean="0"/>
              <a:t>State Your Conclusion</a:t>
            </a:r>
          </a:p>
          <a:p>
            <a:pPr>
              <a:buNone/>
            </a:pPr>
            <a:endParaRPr lang="en-US" sz="11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8635"/>
    </mc:Choice>
    <mc:Fallback xmlns="">
      <p:transition spd="slow" advTm="86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3">
                                            <p:txEl>
                                              <p:pRg st="0" end="0"/>
                                            </p:txEl>
                                          </p:spTgt>
                                        </p:tgtEl>
                                        <p:attrNameLst>
                                          <p:attrName>ppt_x</p:attrName>
                                          <p:attrName>ppt_y</p:attrName>
                                        </p:attrNameLst>
                                      </p:cBhvr>
                                    </p:animMotion>
                                    <p:animRot by="1500000">
                                      <p:cBhvr>
                                        <p:cTn id="15" dur="125" fill="hold">
                                          <p:stCondLst>
                                            <p:cond delay="0"/>
                                          </p:stCondLst>
                                        </p:cTn>
                                        <p:tgtEl>
                                          <p:spTgt spid="3">
                                            <p:txEl>
                                              <p:pRg st="0" end="0"/>
                                            </p:txEl>
                                          </p:spTgt>
                                        </p:tgtEl>
                                        <p:attrNameLst>
                                          <p:attrName>r</p:attrName>
                                        </p:attrNameLst>
                                      </p:cBhvr>
                                    </p:animRot>
                                    <p:animRot by="-1500000">
                                      <p:cBhvr>
                                        <p:cTn id="16" dur="125" fill="hold">
                                          <p:stCondLst>
                                            <p:cond delay="125"/>
                                          </p:stCondLst>
                                        </p:cTn>
                                        <p:tgtEl>
                                          <p:spTgt spid="3">
                                            <p:txEl>
                                              <p:pRg st="0" end="0"/>
                                            </p:txEl>
                                          </p:spTgt>
                                        </p:tgtEl>
                                        <p:attrNameLst>
                                          <p:attrName>r</p:attrName>
                                        </p:attrNameLst>
                                      </p:cBhvr>
                                    </p:animRot>
                                    <p:animRot by="-1500000">
                                      <p:cBhvr>
                                        <p:cTn id="17" dur="125" fill="hold">
                                          <p:stCondLst>
                                            <p:cond delay="250"/>
                                          </p:stCondLst>
                                        </p:cTn>
                                        <p:tgtEl>
                                          <p:spTgt spid="3">
                                            <p:txEl>
                                              <p:pRg st="0" end="0"/>
                                            </p:txEl>
                                          </p:spTgt>
                                        </p:tgtEl>
                                        <p:attrNameLst>
                                          <p:attrName>r</p:attrName>
                                        </p:attrNameLst>
                                      </p:cBhvr>
                                    </p:animRot>
                                    <p:animRot by="1500000">
                                      <p:cBhvr>
                                        <p:cTn id="18" dur="125" fill="hold">
                                          <p:stCondLst>
                                            <p:cond delay="375"/>
                                          </p:stCondLst>
                                        </p:cTn>
                                        <p:tgtEl>
                                          <p:spTgt spid="3">
                                            <p:txEl>
                                              <p:pRg st="0" end="0"/>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4" presetClass="emph" presetSubtype="0" fill="hold" grpId="0" nodeType="clickEffect">
                                  <p:stCondLst>
                                    <p:cond delay="0"/>
                                  </p:stCondLst>
                                  <p:iterate type="lt">
                                    <p:tmPct val="10000"/>
                                  </p:iterate>
                                  <p:childTnLst>
                                    <p:animMotion origin="layout" path="M 0.0 0.0 L 0.0 -0.07213" pathEditMode="relative" ptsTypes="">
                                      <p:cBhvr>
                                        <p:cTn id="22" dur="250" accel="50000" decel="50000" autoRev="1" fill="hold">
                                          <p:stCondLst>
                                            <p:cond delay="0"/>
                                          </p:stCondLst>
                                        </p:cTn>
                                        <p:tgtEl>
                                          <p:spTgt spid="3">
                                            <p:txEl>
                                              <p:pRg st="1" end="1"/>
                                            </p:txEl>
                                          </p:spTgt>
                                        </p:tgtEl>
                                        <p:attrNameLst>
                                          <p:attrName>ppt_x</p:attrName>
                                          <p:attrName>ppt_y</p:attrName>
                                        </p:attrNameLst>
                                      </p:cBhvr>
                                    </p:animMotion>
                                    <p:animRot by="1500000">
                                      <p:cBhvr>
                                        <p:cTn id="23" dur="125" fill="hold">
                                          <p:stCondLst>
                                            <p:cond delay="0"/>
                                          </p:stCondLst>
                                        </p:cTn>
                                        <p:tgtEl>
                                          <p:spTgt spid="3">
                                            <p:txEl>
                                              <p:pRg st="1" end="1"/>
                                            </p:txEl>
                                          </p:spTgt>
                                        </p:tgtEl>
                                        <p:attrNameLst>
                                          <p:attrName>r</p:attrName>
                                        </p:attrNameLst>
                                      </p:cBhvr>
                                    </p:animRot>
                                    <p:animRot by="-1500000">
                                      <p:cBhvr>
                                        <p:cTn id="24" dur="125" fill="hold">
                                          <p:stCondLst>
                                            <p:cond delay="125"/>
                                          </p:stCondLst>
                                        </p:cTn>
                                        <p:tgtEl>
                                          <p:spTgt spid="3">
                                            <p:txEl>
                                              <p:pRg st="1" end="1"/>
                                            </p:txEl>
                                          </p:spTgt>
                                        </p:tgtEl>
                                        <p:attrNameLst>
                                          <p:attrName>r</p:attrName>
                                        </p:attrNameLst>
                                      </p:cBhvr>
                                    </p:animRot>
                                    <p:animRot by="-1500000">
                                      <p:cBhvr>
                                        <p:cTn id="25" dur="125" fill="hold">
                                          <p:stCondLst>
                                            <p:cond delay="250"/>
                                          </p:stCondLst>
                                        </p:cTn>
                                        <p:tgtEl>
                                          <p:spTgt spid="3">
                                            <p:txEl>
                                              <p:pRg st="1" end="1"/>
                                            </p:txEl>
                                          </p:spTgt>
                                        </p:tgtEl>
                                        <p:attrNameLst>
                                          <p:attrName>r</p:attrName>
                                        </p:attrNameLst>
                                      </p:cBhvr>
                                    </p:animRot>
                                    <p:animRot by="1500000">
                                      <p:cBhvr>
                                        <p:cTn id="26" dur="125" fill="hold">
                                          <p:stCondLst>
                                            <p:cond delay="375"/>
                                          </p:stCondLst>
                                        </p:cTn>
                                        <p:tgtEl>
                                          <p:spTgt spid="3">
                                            <p:txEl>
                                              <p:pRg st="1" end="1"/>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34" presetClass="emph" presetSubtype="0" fill="hold" grpId="0" nodeType="clickEffect">
                                  <p:stCondLst>
                                    <p:cond delay="0"/>
                                  </p:stCondLst>
                                  <p:iterate type="lt">
                                    <p:tmPct val="10000"/>
                                  </p:iterate>
                                  <p:childTnLst>
                                    <p:animMotion origin="layout" path="M 0.0 0.0 L 0.0 -0.07213" pathEditMode="relative" ptsTypes="">
                                      <p:cBhvr>
                                        <p:cTn id="30" dur="250" accel="50000" decel="50000" autoRev="1" fill="hold">
                                          <p:stCondLst>
                                            <p:cond delay="0"/>
                                          </p:stCondLst>
                                        </p:cTn>
                                        <p:tgtEl>
                                          <p:spTgt spid="3">
                                            <p:txEl>
                                              <p:pRg st="2" end="2"/>
                                            </p:txEl>
                                          </p:spTgt>
                                        </p:tgtEl>
                                        <p:attrNameLst>
                                          <p:attrName>ppt_x</p:attrName>
                                          <p:attrName>ppt_y</p:attrName>
                                        </p:attrNameLst>
                                      </p:cBhvr>
                                    </p:animMotion>
                                    <p:animRot by="1500000">
                                      <p:cBhvr>
                                        <p:cTn id="31" dur="125" fill="hold">
                                          <p:stCondLst>
                                            <p:cond delay="0"/>
                                          </p:stCondLst>
                                        </p:cTn>
                                        <p:tgtEl>
                                          <p:spTgt spid="3">
                                            <p:txEl>
                                              <p:pRg st="2" end="2"/>
                                            </p:txEl>
                                          </p:spTgt>
                                        </p:tgtEl>
                                        <p:attrNameLst>
                                          <p:attrName>r</p:attrName>
                                        </p:attrNameLst>
                                      </p:cBhvr>
                                    </p:animRot>
                                    <p:animRot by="-1500000">
                                      <p:cBhvr>
                                        <p:cTn id="32" dur="125" fill="hold">
                                          <p:stCondLst>
                                            <p:cond delay="125"/>
                                          </p:stCondLst>
                                        </p:cTn>
                                        <p:tgtEl>
                                          <p:spTgt spid="3">
                                            <p:txEl>
                                              <p:pRg st="2" end="2"/>
                                            </p:txEl>
                                          </p:spTgt>
                                        </p:tgtEl>
                                        <p:attrNameLst>
                                          <p:attrName>r</p:attrName>
                                        </p:attrNameLst>
                                      </p:cBhvr>
                                    </p:animRot>
                                    <p:animRot by="-1500000">
                                      <p:cBhvr>
                                        <p:cTn id="33" dur="125" fill="hold">
                                          <p:stCondLst>
                                            <p:cond delay="250"/>
                                          </p:stCondLst>
                                        </p:cTn>
                                        <p:tgtEl>
                                          <p:spTgt spid="3">
                                            <p:txEl>
                                              <p:pRg st="2" end="2"/>
                                            </p:txEl>
                                          </p:spTgt>
                                        </p:tgtEl>
                                        <p:attrNameLst>
                                          <p:attrName>r</p:attrName>
                                        </p:attrNameLst>
                                      </p:cBhvr>
                                    </p:animRot>
                                    <p:animRot by="1500000">
                                      <p:cBhvr>
                                        <p:cTn id="34" dur="125" fill="hold">
                                          <p:stCondLst>
                                            <p:cond delay="375"/>
                                          </p:stCondLst>
                                        </p:cTn>
                                        <p:tgtEl>
                                          <p:spTgt spid="3">
                                            <p:txEl>
                                              <p:pRg st="2" end="2"/>
                                            </p:txEl>
                                          </p:spTgt>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34" presetClass="emph" presetSubtype="0" fill="hold" grpId="0" nodeType="clickEffect">
                                  <p:stCondLst>
                                    <p:cond delay="0"/>
                                  </p:stCondLst>
                                  <p:iterate type="lt">
                                    <p:tmPct val="10000"/>
                                  </p:iterate>
                                  <p:childTnLst>
                                    <p:animMotion origin="layout" path="M 0.0 0.0 L 0.0 -0.07213" pathEditMode="relative" ptsTypes="">
                                      <p:cBhvr>
                                        <p:cTn id="38" dur="250" accel="50000" decel="50000" autoRev="1" fill="hold">
                                          <p:stCondLst>
                                            <p:cond delay="0"/>
                                          </p:stCondLst>
                                        </p:cTn>
                                        <p:tgtEl>
                                          <p:spTgt spid="3">
                                            <p:txEl>
                                              <p:pRg st="3" end="3"/>
                                            </p:txEl>
                                          </p:spTgt>
                                        </p:tgtEl>
                                        <p:attrNameLst>
                                          <p:attrName>ppt_x</p:attrName>
                                          <p:attrName>ppt_y</p:attrName>
                                        </p:attrNameLst>
                                      </p:cBhvr>
                                    </p:animMotion>
                                    <p:animRot by="1500000">
                                      <p:cBhvr>
                                        <p:cTn id="39" dur="125" fill="hold">
                                          <p:stCondLst>
                                            <p:cond delay="0"/>
                                          </p:stCondLst>
                                        </p:cTn>
                                        <p:tgtEl>
                                          <p:spTgt spid="3">
                                            <p:txEl>
                                              <p:pRg st="3" end="3"/>
                                            </p:txEl>
                                          </p:spTgt>
                                        </p:tgtEl>
                                        <p:attrNameLst>
                                          <p:attrName>r</p:attrName>
                                        </p:attrNameLst>
                                      </p:cBhvr>
                                    </p:animRot>
                                    <p:animRot by="-1500000">
                                      <p:cBhvr>
                                        <p:cTn id="40" dur="125" fill="hold">
                                          <p:stCondLst>
                                            <p:cond delay="125"/>
                                          </p:stCondLst>
                                        </p:cTn>
                                        <p:tgtEl>
                                          <p:spTgt spid="3">
                                            <p:txEl>
                                              <p:pRg st="3" end="3"/>
                                            </p:txEl>
                                          </p:spTgt>
                                        </p:tgtEl>
                                        <p:attrNameLst>
                                          <p:attrName>r</p:attrName>
                                        </p:attrNameLst>
                                      </p:cBhvr>
                                    </p:animRot>
                                    <p:animRot by="-1500000">
                                      <p:cBhvr>
                                        <p:cTn id="41" dur="125" fill="hold">
                                          <p:stCondLst>
                                            <p:cond delay="250"/>
                                          </p:stCondLst>
                                        </p:cTn>
                                        <p:tgtEl>
                                          <p:spTgt spid="3">
                                            <p:txEl>
                                              <p:pRg st="3" end="3"/>
                                            </p:txEl>
                                          </p:spTgt>
                                        </p:tgtEl>
                                        <p:attrNameLst>
                                          <p:attrName>r</p:attrName>
                                        </p:attrNameLst>
                                      </p:cBhvr>
                                    </p:animRot>
                                    <p:animRot by="1500000">
                                      <p:cBhvr>
                                        <p:cTn id="42" dur="125" fill="hold">
                                          <p:stCondLst>
                                            <p:cond delay="375"/>
                                          </p:stCondLst>
                                        </p:cTn>
                                        <p:tgtEl>
                                          <p:spTgt spid="3">
                                            <p:txEl>
                                              <p:pRg st="3" end="3"/>
                                            </p:txEl>
                                          </p:spTgt>
                                        </p:tgtEl>
                                        <p:attrNameLst>
                                          <p:attrName>r</p:attrName>
                                        </p:attrNameLst>
                                      </p:cBhvr>
                                    </p:animRot>
                                  </p:childTnLst>
                                </p:cTn>
                              </p:par>
                            </p:childTnLst>
                          </p:cTn>
                        </p:par>
                      </p:childTnLst>
                    </p:cTn>
                  </p:par>
                  <p:par>
                    <p:cTn id="43" fill="hold">
                      <p:stCondLst>
                        <p:cond delay="indefinite"/>
                      </p:stCondLst>
                      <p:childTnLst>
                        <p:par>
                          <p:cTn id="44" fill="hold">
                            <p:stCondLst>
                              <p:cond delay="0"/>
                            </p:stCondLst>
                            <p:childTnLst>
                              <p:par>
                                <p:cTn id="45" presetID="34" presetClass="emph" presetSubtype="0" fill="hold" grpId="0" nodeType="clickEffect">
                                  <p:stCondLst>
                                    <p:cond delay="0"/>
                                  </p:stCondLst>
                                  <p:iterate type="lt">
                                    <p:tmPct val="10000"/>
                                  </p:iterate>
                                  <p:childTnLst>
                                    <p:animMotion origin="layout" path="M 0.0 0.0 L 0.0 -0.07213" pathEditMode="relative" ptsTypes="">
                                      <p:cBhvr>
                                        <p:cTn id="46" dur="250" accel="50000" decel="50000" autoRev="1" fill="hold">
                                          <p:stCondLst>
                                            <p:cond delay="0"/>
                                          </p:stCondLst>
                                        </p:cTn>
                                        <p:tgtEl>
                                          <p:spTgt spid="3">
                                            <p:txEl>
                                              <p:pRg st="4" end="4"/>
                                            </p:txEl>
                                          </p:spTgt>
                                        </p:tgtEl>
                                        <p:attrNameLst>
                                          <p:attrName>ppt_x</p:attrName>
                                          <p:attrName>ppt_y</p:attrName>
                                        </p:attrNameLst>
                                      </p:cBhvr>
                                    </p:animMotion>
                                    <p:animRot by="1500000">
                                      <p:cBhvr>
                                        <p:cTn id="47" dur="125" fill="hold">
                                          <p:stCondLst>
                                            <p:cond delay="0"/>
                                          </p:stCondLst>
                                        </p:cTn>
                                        <p:tgtEl>
                                          <p:spTgt spid="3">
                                            <p:txEl>
                                              <p:pRg st="4" end="4"/>
                                            </p:txEl>
                                          </p:spTgt>
                                        </p:tgtEl>
                                        <p:attrNameLst>
                                          <p:attrName>r</p:attrName>
                                        </p:attrNameLst>
                                      </p:cBhvr>
                                    </p:animRot>
                                    <p:animRot by="-1500000">
                                      <p:cBhvr>
                                        <p:cTn id="48" dur="125" fill="hold">
                                          <p:stCondLst>
                                            <p:cond delay="125"/>
                                          </p:stCondLst>
                                        </p:cTn>
                                        <p:tgtEl>
                                          <p:spTgt spid="3">
                                            <p:txEl>
                                              <p:pRg st="4" end="4"/>
                                            </p:txEl>
                                          </p:spTgt>
                                        </p:tgtEl>
                                        <p:attrNameLst>
                                          <p:attrName>r</p:attrName>
                                        </p:attrNameLst>
                                      </p:cBhvr>
                                    </p:animRot>
                                    <p:animRot by="-1500000">
                                      <p:cBhvr>
                                        <p:cTn id="49" dur="125" fill="hold">
                                          <p:stCondLst>
                                            <p:cond delay="250"/>
                                          </p:stCondLst>
                                        </p:cTn>
                                        <p:tgtEl>
                                          <p:spTgt spid="3">
                                            <p:txEl>
                                              <p:pRg st="4" end="4"/>
                                            </p:txEl>
                                          </p:spTgt>
                                        </p:tgtEl>
                                        <p:attrNameLst>
                                          <p:attrName>r</p:attrName>
                                        </p:attrNameLst>
                                      </p:cBhvr>
                                    </p:animRot>
                                    <p:animRot by="1500000">
                                      <p:cBhvr>
                                        <p:cTn id="50" dur="125" fill="hold">
                                          <p:stCondLst>
                                            <p:cond delay="375"/>
                                          </p:stCondLst>
                                        </p:cTn>
                                        <p:tgtEl>
                                          <p:spTgt spid="3">
                                            <p:txEl>
                                              <p:pRg st="4" end="4"/>
                                            </p:txEl>
                                          </p:spTgt>
                                        </p:tgtEl>
                                        <p:attrNameLst>
                                          <p:attrName>r</p:attrName>
                                        </p:attrNameLst>
                                      </p:cBhvr>
                                    </p:animRot>
                                  </p:childTnLst>
                                </p:cTn>
                              </p:par>
                            </p:childTnLst>
                          </p:cTn>
                        </p:par>
                      </p:childTnLst>
                    </p:cTn>
                  </p:par>
                  <p:par>
                    <p:cTn id="51" fill="hold">
                      <p:stCondLst>
                        <p:cond delay="indefinite"/>
                      </p:stCondLst>
                      <p:childTnLst>
                        <p:par>
                          <p:cTn id="52" fill="hold">
                            <p:stCondLst>
                              <p:cond delay="0"/>
                            </p:stCondLst>
                            <p:childTnLst>
                              <p:par>
                                <p:cTn id="53" presetID="34" presetClass="emph" presetSubtype="0" fill="hold" grpId="0" nodeType="clickEffect">
                                  <p:stCondLst>
                                    <p:cond delay="0"/>
                                  </p:stCondLst>
                                  <p:iterate type="lt">
                                    <p:tmPct val="10000"/>
                                  </p:iterate>
                                  <p:childTnLst>
                                    <p:animMotion origin="layout" path="M 0.0 0.0 L 0.0 -0.07213" pathEditMode="relative" ptsTypes="">
                                      <p:cBhvr>
                                        <p:cTn id="54" dur="250" accel="50000" decel="50000" autoRev="1" fill="hold">
                                          <p:stCondLst>
                                            <p:cond delay="0"/>
                                          </p:stCondLst>
                                        </p:cTn>
                                        <p:tgtEl>
                                          <p:spTgt spid="3">
                                            <p:txEl>
                                              <p:pRg st="5" end="5"/>
                                            </p:txEl>
                                          </p:spTgt>
                                        </p:tgtEl>
                                        <p:attrNameLst>
                                          <p:attrName>ppt_x</p:attrName>
                                          <p:attrName>ppt_y</p:attrName>
                                        </p:attrNameLst>
                                      </p:cBhvr>
                                    </p:animMotion>
                                    <p:animRot by="1500000">
                                      <p:cBhvr>
                                        <p:cTn id="55" dur="125" fill="hold">
                                          <p:stCondLst>
                                            <p:cond delay="0"/>
                                          </p:stCondLst>
                                        </p:cTn>
                                        <p:tgtEl>
                                          <p:spTgt spid="3">
                                            <p:txEl>
                                              <p:pRg st="5" end="5"/>
                                            </p:txEl>
                                          </p:spTgt>
                                        </p:tgtEl>
                                        <p:attrNameLst>
                                          <p:attrName>r</p:attrName>
                                        </p:attrNameLst>
                                      </p:cBhvr>
                                    </p:animRot>
                                    <p:animRot by="-1500000">
                                      <p:cBhvr>
                                        <p:cTn id="56" dur="125" fill="hold">
                                          <p:stCondLst>
                                            <p:cond delay="125"/>
                                          </p:stCondLst>
                                        </p:cTn>
                                        <p:tgtEl>
                                          <p:spTgt spid="3">
                                            <p:txEl>
                                              <p:pRg st="5" end="5"/>
                                            </p:txEl>
                                          </p:spTgt>
                                        </p:tgtEl>
                                        <p:attrNameLst>
                                          <p:attrName>r</p:attrName>
                                        </p:attrNameLst>
                                      </p:cBhvr>
                                    </p:animRot>
                                    <p:animRot by="-1500000">
                                      <p:cBhvr>
                                        <p:cTn id="57" dur="125" fill="hold">
                                          <p:stCondLst>
                                            <p:cond delay="250"/>
                                          </p:stCondLst>
                                        </p:cTn>
                                        <p:tgtEl>
                                          <p:spTgt spid="3">
                                            <p:txEl>
                                              <p:pRg st="5" end="5"/>
                                            </p:txEl>
                                          </p:spTgt>
                                        </p:tgtEl>
                                        <p:attrNameLst>
                                          <p:attrName>r</p:attrName>
                                        </p:attrNameLst>
                                      </p:cBhvr>
                                    </p:animRot>
                                    <p:animRot by="1500000">
                                      <p:cBhvr>
                                        <p:cTn id="58" dur="125" fill="hold">
                                          <p:stCondLst>
                                            <p:cond delay="375"/>
                                          </p:stCondLst>
                                        </p:cTn>
                                        <p:tgtEl>
                                          <p:spTgt spid="3">
                                            <p:txEl>
                                              <p:pRg st="5" end="5"/>
                                            </p:txEl>
                                          </p:spTgt>
                                        </p:tgtEl>
                                        <p:attrNameLst>
                                          <p:attrName>r</p:attrName>
                                        </p:attrNameLst>
                                      </p:cBhvr>
                                    </p:animRot>
                                  </p:childTnLst>
                                </p:cTn>
                              </p:par>
                            </p:childTnLst>
                          </p:cTn>
                        </p:par>
                      </p:childTnLst>
                    </p:cTn>
                  </p:par>
                  <p:par>
                    <p:cTn id="59" fill="hold">
                      <p:stCondLst>
                        <p:cond delay="indefinite"/>
                      </p:stCondLst>
                      <p:childTnLst>
                        <p:par>
                          <p:cTn id="60" fill="hold">
                            <p:stCondLst>
                              <p:cond delay="0"/>
                            </p:stCondLst>
                            <p:childTnLst>
                              <p:par>
                                <p:cTn id="61" presetID="34" presetClass="emph" presetSubtype="0" fill="hold" grpId="0" nodeType="clickEffect">
                                  <p:stCondLst>
                                    <p:cond delay="0"/>
                                  </p:stCondLst>
                                  <p:iterate type="lt">
                                    <p:tmPct val="10000"/>
                                  </p:iterate>
                                  <p:childTnLst>
                                    <p:animMotion origin="layout" path="M 0.0 0.0 L 0.0 -0.07213" pathEditMode="relative" ptsTypes="">
                                      <p:cBhvr>
                                        <p:cTn id="62" dur="250" accel="50000" decel="50000" autoRev="1" fill="hold">
                                          <p:stCondLst>
                                            <p:cond delay="0"/>
                                          </p:stCondLst>
                                        </p:cTn>
                                        <p:tgtEl>
                                          <p:spTgt spid="3">
                                            <p:txEl>
                                              <p:pRg st="6" end="6"/>
                                            </p:txEl>
                                          </p:spTgt>
                                        </p:tgtEl>
                                        <p:attrNameLst>
                                          <p:attrName>ppt_x</p:attrName>
                                          <p:attrName>ppt_y</p:attrName>
                                        </p:attrNameLst>
                                      </p:cBhvr>
                                    </p:animMotion>
                                    <p:animRot by="1500000">
                                      <p:cBhvr>
                                        <p:cTn id="63" dur="125" fill="hold">
                                          <p:stCondLst>
                                            <p:cond delay="0"/>
                                          </p:stCondLst>
                                        </p:cTn>
                                        <p:tgtEl>
                                          <p:spTgt spid="3">
                                            <p:txEl>
                                              <p:pRg st="6" end="6"/>
                                            </p:txEl>
                                          </p:spTgt>
                                        </p:tgtEl>
                                        <p:attrNameLst>
                                          <p:attrName>r</p:attrName>
                                        </p:attrNameLst>
                                      </p:cBhvr>
                                    </p:animRot>
                                    <p:animRot by="-1500000">
                                      <p:cBhvr>
                                        <p:cTn id="64" dur="125" fill="hold">
                                          <p:stCondLst>
                                            <p:cond delay="125"/>
                                          </p:stCondLst>
                                        </p:cTn>
                                        <p:tgtEl>
                                          <p:spTgt spid="3">
                                            <p:txEl>
                                              <p:pRg st="6" end="6"/>
                                            </p:txEl>
                                          </p:spTgt>
                                        </p:tgtEl>
                                        <p:attrNameLst>
                                          <p:attrName>r</p:attrName>
                                        </p:attrNameLst>
                                      </p:cBhvr>
                                    </p:animRot>
                                    <p:animRot by="-1500000">
                                      <p:cBhvr>
                                        <p:cTn id="65" dur="125" fill="hold">
                                          <p:stCondLst>
                                            <p:cond delay="250"/>
                                          </p:stCondLst>
                                        </p:cTn>
                                        <p:tgtEl>
                                          <p:spTgt spid="3">
                                            <p:txEl>
                                              <p:pRg st="6" end="6"/>
                                            </p:txEl>
                                          </p:spTgt>
                                        </p:tgtEl>
                                        <p:attrNameLst>
                                          <p:attrName>r</p:attrName>
                                        </p:attrNameLst>
                                      </p:cBhvr>
                                    </p:animRot>
                                    <p:animRot by="1500000">
                                      <p:cBhvr>
                                        <p:cTn id="66" dur="125" fill="hold">
                                          <p:stCondLst>
                                            <p:cond delay="375"/>
                                          </p:stCondLst>
                                        </p:cTn>
                                        <p:tgtEl>
                                          <p:spTgt spid="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3657600" cy="533400"/>
          </a:xfrm>
        </p:spPr>
        <p:txBody>
          <a:bodyPr>
            <a:normAutofit/>
          </a:bodyPr>
          <a:lstStyle/>
          <a:p>
            <a:r>
              <a:rPr lang="en-US" sz="1800" dirty="0" smtClean="0">
                <a:solidFill>
                  <a:srgbClr val="FF0000"/>
                </a:solidFill>
              </a:rPr>
              <a:t>Ask a Question</a:t>
            </a:r>
            <a:endParaRPr lang="en-US" sz="1800" dirty="0">
              <a:solidFill>
                <a:srgbClr val="FF0000"/>
              </a:solidFill>
            </a:endParaRPr>
          </a:p>
        </p:txBody>
      </p:sp>
      <p:sp>
        <p:nvSpPr>
          <p:cNvPr id="3" name="Content Placeholder 2"/>
          <p:cNvSpPr>
            <a:spLocks noGrp="1"/>
          </p:cNvSpPr>
          <p:nvPr>
            <p:ph idx="1"/>
          </p:nvPr>
        </p:nvSpPr>
        <p:spPr>
          <a:xfrm>
            <a:off x="1524000" y="1371600"/>
            <a:ext cx="6777317" cy="5029200"/>
          </a:xfrm>
        </p:spPr>
        <p:txBody>
          <a:bodyPr>
            <a:normAutofit/>
          </a:bodyPr>
          <a:lstStyle/>
          <a:p>
            <a:r>
              <a:rPr lang="en-US" sz="1400" dirty="0" smtClean="0"/>
              <a:t>The purpose of this experiment was to find out … (Include background information about requirements for plant growth and plant needs- your textbook would be a good place to begin gathering background information. Include information about the plant or the variable you used to help make your plant go and its importance in this experiment.</a:t>
            </a:r>
          </a:p>
          <a:p>
            <a:pPr marL="0" indent="0">
              <a:buNone/>
            </a:pPr>
            <a:r>
              <a:rPr lang="en-US" sz="1400" dirty="0" smtClean="0"/>
              <a:t>     </a:t>
            </a:r>
          </a:p>
          <a:p>
            <a:pPr marL="0" indent="0">
              <a:buNone/>
            </a:pPr>
            <a:r>
              <a:rPr lang="en-US" sz="1400" dirty="0"/>
              <a:t> </a:t>
            </a:r>
            <a:r>
              <a:rPr lang="en-US" sz="1400" dirty="0" smtClean="0"/>
              <a:t>                My question:  How can plants grow </a:t>
            </a:r>
            <a:endParaRPr lang="en-US" sz="1400" dirty="0"/>
          </a:p>
        </p:txBody>
      </p:sp>
      <p:pic>
        <p:nvPicPr>
          <p:cNvPr id="1026" name="Picture 2" descr="C:\Users\BELANGERA\AppData\Local\Microsoft\Windows\Temporary Internet Files\Content.IE5\3HUG39W7\MM900236240[1].gif"/>
          <p:cNvPicPr>
            <a:picLocks noChangeAspect="1" noChangeArrowheads="1" noCrop="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6800" y="2739625"/>
            <a:ext cx="190500" cy="23326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25"/>
    </mc:Choice>
    <mc:Fallback xmlns="">
      <p:transition spd="slow" advTm="302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3">
                                            <p:txEl>
                                              <p:pRg st="1" end="1"/>
                                            </p:txEl>
                                          </p:spTgt>
                                        </p:tgtEl>
                                        <p:attrNameLst>
                                          <p:attrName>ppt_x</p:attrName>
                                          <p:attrName>ppt_y</p:attrName>
                                        </p:attrNameLst>
                                      </p:cBhvr>
                                    </p:animMotion>
                                    <p:animRot by="1500000">
                                      <p:cBhvr>
                                        <p:cTn id="15" dur="125" fill="hold">
                                          <p:stCondLst>
                                            <p:cond delay="0"/>
                                          </p:stCondLst>
                                        </p:cTn>
                                        <p:tgtEl>
                                          <p:spTgt spid="3">
                                            <p:txEl>
                                              <p:pRg st="1" end="1"/>
                                            </p:txEl>
                                          </p:spTgt>
                                        </p:tgtEl>
                                        <p:attrNameLst>
                                          <p:attrName>r</p:attrName>
                                        </p:attrNameLst>
                                      </p:cBhvr>
                                    </p:animRot>
                                    <p:animRot by="-1500000">
                                      <p:cBhvr>
                                        <p:cTn id="16" dur="125" fill="hold">
                                          <p:stCondLst>
                                            <p:cond delay="125"/>
                                          </p:stCondLst>
                                        </p:cTn>
                                        <p:tgtEl>
                                          <p:spTgt spid="3">
                                            <p:txEl>
                                              <p:pRg st="1" end="1"/>
                                            </p:txEl>
                                          </p:spTgt>
                                        </p:tgtEl>
                                        <p:attrNameLst>
                                          <p:attrName>r</p:attrName>
                                        </p:attrNameLst>
                                      </p:cBhvr>
                                    </p:animRot>
                                    <p:animRot by="-1500000">
                                      <p:cBhvr>
                                        <p:cTn id="17" dur="125" fill="hold">
                                          <p:stCondLst>
                                            <p:cond delay="250"/>
                                          </p:stCondLst>
                                        </p:cTn>
                                        <p:tgtEl>
                                          <p:spTgt spid="3">
                                            <p:txEl>
                                              <p:pRg st="1" end="1"/>
                                            </p:txEl>
                                          </p:spTgt>
                                        </p:tgtEl>
                                        <p:attrNameLst>
                                          <p:attrName>r</p:attrName>
                                        </p:attrNameLst>
                                      </p:cBhvr>
                                    </p:animRot>
                                    <p:animRot by="1500000">
                                      <p:cBhvr>
                                        <p:cTn id="18" dur="125" fill="hold">
                                          <p:stCondLst>
                                            <p:cond delay="375"/>
                                          </p:stCondLst>
                                        </p:cTn>
                                        <p:tgtEl>
                                          <p:spTgt spid="3">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4" presetClass="emph" presetSubtype="0" fill="hold" nodeType="clickEffect">
                                  <p:stCondLst>
                                    <p:cond delay="0"/>
                                  </p:stCondLst>
                                  <p:iterate type="lt">
                                    <p:tmPct val="10000"/>
                                  </p:iterate>
                                  <p:childTnLst>
                                    <p:animMotion origin="layout" path="M 0.0 0.0 L 0.0 -0.07213" pathEditMode="relative" ptsTypes="">
                                      <p:cBhvr>
                                        <p:cTn id="22" dur="250" accel="50000" decel="50000" autoRev="1" fill="hold">
                                          <p:stCondLst>
                                            <p:cond delay="0"/>
                                          </p:stCondLst>
                                        </p:cTn>
                                        <p:tgtEl>
                                          <p:spTgt spid="3">
                                            <p:txEl>
                                              <p:pRg st="2" end="2"/>
                                            </p:txEl>
                                          </p:spTgt>
                                        </p:tgtEl>
                                        <p:attrNameLst>
                                          <p:attrName>ppt_x</p:attrName>
                                          <p:attrName>ppt_y</p:attrName>
                                        </p:attrNameLst>
                                      </p:cBhvr>
                                    </p:animMotion>
                                    <p:animRot by="1500000">
                                      <p:cBhvr>
                                        <p:cTn id="23" dur="125" fill="hold">
                                          <p:stCondLst>
                                            <p:cond delay="0"/>
                                          </p:stCondLst>
                                        </p:cTn>
                                        <p:tgtEl>
                                          <p:spTgt spid="3">
                                            <p:txEl>
                                              <p:pRg st="2" end="2"/>
                                            </p:txEl>
                                          </p:spTgt>
                                        </p:tgtEl>
                                        <p:attrNameLst>
                                          <p:attrName>r</p:attrName>
                                        </p:attrNameLst>
                                      </p:cBhvr>
                                    </p:animRot>
                                    <p:animRot by="-1500000">
                                      <p:cBhvr>
                                        <p:cTn id="24" dur="125" fill="hold">
                                          <p:stCondLst>
                                            <p:cond delay="125"/>
                                          </p:stCondLst>
                                        </p:cTn>
                                        <p:tgtEl>
                                          <p:spTgt spid="3">
                                            <p:txEl>
                                              <p:pRg st="2" end="2"/>
                                            </p:txEl>
                                          </p:spTgt>
                                        </p:tgtEl>
                                        <p:attrNameLst>
                                          <p:attrName>r</p:attrName>
                                        </p:attrNameLst>
                                      </p:cBhvr>
                                    </p:animRot>
                                    <p:animRot by="-1500000">
                                      <p:cBhvr>
                                        <p:cTn id="25" dur="125" fill="hold">
                                          <p:stCondLst>
                                            <p:cond delay="250"/>
                                          </p:stCondLst>
                                        </p:cTn>
                                        <p:tgtEl>
                                          <p:spTgt spid="3">
                                            <p:txEl>
                                              <p:pRg st="2" end="2"/>
                                            </p:txEl>
                                          </p:spTgt>
                                        </p:tgtEl>
                                        <p:attrNameLst>
                                          <p:attrName>r</p:attrName>
                                        </p:attrNameLst>
                                      </p:cBhvr>
                                    </p:animRot>
                                    <p:animRot by="1500000">
                                      <p:cBhvr>
                                        <p:cTn id="26" dur="125" fill="hold">
                                          <p:stCondLst>
                                            <p:cond delay="375"/>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5029200" cy="609600"/>
          </a:xfrm>
        </p:spPr>
        <p:txBody>
          <a:bodyPr>
            <a:normAutofit fontScale="90000"/>
          </a:bodyPr>
          <a:lstStyle/>
          <a:p>
            <a:r>
              <a:rPr lang="en-US" sz="1200" dirty="0" smtClean="0">
                <a:solidFill>
                  <a:srgbClr val="FF0000"/>
                </a:solidFill>
              </a:rPr>
              <a:t>State</a:t>
            </a:r>
            <a:r>
              <a:rPr lang="en-US" dirty="0" smtClean="0">
                <a:solidFill>
                  <a:srgbClr val="FFC000"/>
                </a:solidFill>
              </a:rPr>
              <a:t> </a:t>
            </a:r>
            <a:r>
              <a:rPr lang="en-US" sz="1200" dirty="0" smtClean="0">
                <a:solidFill>
                  <a:srgbClr val="FF0000"/>
                </a:solidFill>
              </a:rPr>
              <a:t>Your</a:t>
            </a:r>
            <a:r>
              <a:rPr lang="en-US" sz="1200" dirty="0" smtClean="0">
                <a:solidFill>
                  <a:srgbClr val="FFC000"/>
                </a:solidFill>
              </a:rPr>
              <a:t> </a:t>
            </a:r>
            <a:r>
              <a:rPr lang="en-US" sz="1200" dirty="0" smtClean="0">
                <a:solidFill>
                  <a:srgbClr val="FF0000"/>
                </a:solidFill>
              </a:rPr>
              <a:t>Hypothesis</a:t>
            </a:r>
            <a:endParaRPr lang="en-US" sz="1200" dirty="0">
              <a:solidFill>
                <a:srgbClr val="FF0000"/>
              </a:solidFill>
            </a:endParaRPr>
          </a:p>
        </p:txBody>
      </p:sp>
      <p:sp>
        <p:nvSpPr>
          <p:cNvPr id="3" name="Content Placeholder 2"/>
          <p:cNvSpPr>
            <a:spLocks noGrp="1"/>
          </p:cNvSpPr>
          <p:nvPr>
            <p:ph idx="1"/>
          </p:nvPr>
        </p:nvSpPr>
        <p:spPr>
          <a:xfrm>
            <a:off x="533400" y="1676400"/>
            <a:ext cx="7287409" cy="4156229"/>
          </a:xfrm>
        </p:spPr>
        <p:txBody>
          <a:bodyPr>
            <a:normAutofit/>
          </a:bodyPr>
          <a:lstStyle/>
          <a:p>
            <a:r>
              <a:rPr lang="en-US" sz="1100" dirty="0" smtClean="0"/>
              <a:t>If I plant a sunflower seed I think that it will grow  because we have acid rain it will get  a   little bit big                  </a:t>
            </a:r>
            <a:endParaRPr lang="en-US" sz="11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6105"/>
    </mc:Choice>
    <mc:Fallback xmlns="">
      <p:transition spd="slow" advTm="610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2"/>
                                        </p:tgtEl>
                                        <p:attrNameLst>
                                          <p:attrName>ppt_x</p:attrName>
                                          <p:attrName>ppt_y</p:attrName>
                                        </p:attrNameLst>
                                      </p:cBhvr>
                                    </p:animMotion>
                                    <p:animRot by="1500000">
                                      <p:cBhvr>
                                        <p:cTn id="15" dur="125" fill="hold">
                                          <p:stCondLst>
                                            <p:cond delay="0"/>
                                          </p:stCondLst>
                                        </p:cTn>
                                        <p:tgtEl>
                                          <p:spTgt spid="2"/>
                                        </p:tgtEl>
                                        <p:attrNameLst>
                                          <p:attrName>r</p:attrName>
                                        </p:attrNameLst>
                                      </p:cBhvr>
                                    </p:animRot>
                                    <p:animRot by="-1500000">
                                      <p:cBhvr>
                                        <p:cTn id="16" dur="125" fill="hold">
                                          <p:stCondLst>
                                            <p:cond delay="125"/>
                                          </p:stCondLst>
                                        </p:cTn>
                                        <p:tgtEl>
                                          <p:spTgt spid="2"/>
                                        </p:tgtEl>
                                        <p:attrNameLst>
                                          <p:attrName>r</p:attrName>
                                        </p:attrNameLst>
                                      </p:cBhvr>
                                    </p:animRot>
                                    <p:animRot by="-1500000">
                                      <p:cBhvr>
                                        <p:cTn id="17" dur="125" fill="hold">
                                          <p:stCondLst>
                                            <p:cond delay="250"/>
                                          </p:stCondLst>
                                        </p:cTn>
                                        <p:tgtEl>
                                          <p:spTgt spid="2"/>
                                        </p:tgtEl>
                                        <p:attrNameLst>
                                          <p:attrName>r</p:attrName>
                                        </p:attrNameLst>
                                      </p:cBhvr>
                                    </p:animRot>
                                    <p:animRot by="1500000">
                                      <p:cBhvr>
                                        <p:cTn id="18"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914400"/>
            <a:ext cx="3581399" cy="4191000"/>
          </a:xfrm>
        </p:spPr>
        <p:txBody>
          <a:bodyPr>
            <a:normAutofit/>
          </a:bodyPr>
          <a:lstStyle/>
          <a:p>
            <a:r>
              <a:rPr lang="en-US" sz="1400" dirty="0" smtClean="0">
                <a:solidFill>
                  <a:srgbClr val="FF0000"/>
                </a:solidFill>
              </a:rPr>
              <a:t>Identify  Control &amp;        Variable</a:t>
            </a:r>
            <a:endParaRPr lang="en-US" sz="1400" dirty="0">
              <a:solidFill>
                <a:srgbClr val="FF0000"/>
              </a:solidFill>
            </a:endParaRPr>
          </a:p>
        </p:txBody>
      </p:sp>
      <p:sp>
        <p:nvSpPr>
          <p:cNvPr id="3" name="Content Placeholder 2"/>
          <p:cNvSpPr>
            <a:spLocks noGrp="1"/>
          </p:cNvSpPr>
          <p:nvPr>
            <p:ph idx="1"/>
          </p:nvPr>
        </p:nvSpPr>
        <p:spPr>
          <a:xfrm>
            <a:off x="152400" y="1905000"/>
            <a:ext cx="8153400" cy="5714999"/>
          </a:xfrm>
        </p:spPr>
        <p:txBody>
          <a:bodyPr>
            <a:normAutofit/>
          </a:bodyPr>
          <a:lstStyle/>
          <a:p>
            <a:r>
              <a:rPr lang="en-US" sz="1600" dirty="0" smtClean="0"/>
              <a:t>Contro</a:t>
            </a:r>
            <a:r>
              <a:rPr lang="en-US" sz="1600" dirty="0"/>
              <a:t>l</a:t>
            </a:r>
            <a:r>
              <a:rPr lang="en-US" sz="1600" dirty="0" smtClean="0"/>
              <a:t> –   stays the same </a:t>
            </a:r>
          </a:p>
          <a:p>
            <a:endParaRPr lang="en-US" sz="2800" dirty="0"/>
          </a:p>
          <a:p>
            <a:endParaRPr lang="en-US" dirty="0" smtClean="0"/>
          </a:p>
          <a:p>
            <a:endParaRPr lang="en-US" dirty="0"/>
          </a:p>
          <a:p>
            <a:r>
              <a:rPr lang="en-US" sz="1600" dirty="0" smtClean="0"/>
              <a:t>Variable-  changes</a:t>
            </a:r>
            <a:endParaRPr lang="en-US" sz="16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895"/>
    </mc:Choice>
    <mc:Fallback xmlns="">
      <p:transition spd="slow" advTm="389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3">
                                            <p:txEl>
                                              <p:pRg st="0" end="0"/>
                                            </p:txEl>
                                          </p:spTgt>
                                        </p:tgtEl>
                                        <p:attrNameLst>
                                          <p:attrName>ppt_x</p:attrName>
                                          <p:attrName>ppt_y</p:attrName>
                                        </p:attrNameLst>
                                      </p:cBhvr>
                                    </p:animMotion>
                                    <p:animRot by="1500000">
                                      <p:cBhvr>
                                        <p:cTn id="15" dur="125" fill="hold">
                                          <p:stCondLst>
                                            <p:cond delay="0"/>
                                          </p:stCondLst>
                                        </p:cTn>
                                        <p:tgtEl>
                                          <p:spTgt spid="3">
                                            <p:txEl>
                                              <p:pRg st="0" end="0"/>
                                            </p:txEl>
                                          </p:spTgt>
                                        </p:tgtEl>
                                        <p:attrNameLst>
                                          <p:attrName>r</p:attrName>
                                        </p:attrNameLst>
                                      </p:cBhvr>
                                    </p:animRot>
                                    <p:animRot by="-1500000">
                                      <p:cBhvr>
                                        <p:cTn id="16" dur="125" fill="hold">
                                          <p:stCondLst>
                                            <p:cond delay="125"/>
                                          </p:stCondLst>
                                        </p:cTn>
                                        <p:tgtEl>
                                          <p:spTgt spid="3">
                                            <p:txEl>
                                              <p:pRg st="0" end="0"/>
                                            </p:txEl>
                                          </p:spTgt>
                                        </p:tgtEl>
                                        <p:attrNameLst>
                                          <p:attrName>r</p:attrName>
                                        </p:attrNameLst>
                                      </p:cBhvr>
                                    </p:animRot>
                                    <p:animRot by="-1500000">
                                      <p:cBhvr>
                                        <p:cTn id="17" dur="125" fill="hold">
                                          <p:stCondLst>
                                            <p:cond delay="250"/>
                                          </p:stCondLst>
                                        </p:cTn>
                                        <p:tgtEl>
                                          <p:spTgt spid="3">
                                            <p:txEl>
                                              <p:pRg st="0" end="0"/>
                                            </p:txEl>
                                          </p:spTgt>
                                        </p:tgtEl>
                                        <p:attrNameLst>
                                          <p:attrName>r</p:attrName>
                                        </p:attrNameLst>
                                      </p:cBhvr>
                                    </p:animRot>
                                    <p:animRot by="1500000">
                                      <p:cBhvr>
                                        <p:cTn id="18" dur="125" fill="hold">
                                          <p:stCondLst>
                                            <p:cond delay="375"/>
                                          </p:stCondLst>
                                        </p:cTn>
                                        <p:tgtEl>
                                          <p:spTgt spid="3">
                                            <p:txEl>
                                              <p:pRg st="0" end="0"/>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4" presetClass="emph" presetSubtype="0" fill="hold" grpId="0" nodeType="clickEffect">
                                  <p:stCondLst>
                                    <p:cond delay="0"/>
                                  </p:stCondLst>
                                  <p:iterate type="lt">
                                    <p:tmPct val="10000"/>
                                  </p:iterate>
                                  <p:childTnLst>
                                    <p:animMotion origin="layout" path="M 0.0 0.0 L 0.0 -0.07213" pathEditMode="relative" ptsTypes="">
                                      <p:cBhvr>
                                        <p:cTn id="22" dur="250" accel="50000" decel="50000" autoRev="1" fill="hold">
                                          <p:stCondLst>
                                            <p:cond delay="0"/>
                                          </p:stCondLst>
                                        </p:cTn>
                                        <p:tgtEl>
                                          <p:spTgt spid="3">
                                            <p:txEl>
                                              <p:pRg st="4" end="4"/>
                                            </p:txEl>
                                          </p:spTgt>
                                        </p:tgtEl>
                                        <p:attrNameLst>
                                          <p:attrName>ppt_x</p:attrName>
                                          <p:attrName>ppt_y</p:attrName>
                                        </p:attrNameLst>
                                      </p:cBhvr>
                                    </p:animMotion>
                                    <p:animRot by="1500000">
                                      <p:cBhvr>
                                        <p:cTn id="23" dur="125" fill="hold">
                                          <p:stCondLst>
                                            <p:cond delay="0"/>
                                          </p:stCondLst>
                                        </p:cTn>
                                        <p:tgtEl>
                                          <p:spTgt spid="3">
                                            <p:txEl>
                                              <p:pRg st="4" end="4"/>
                                            </p:txEl>
                                          </p:spTgt>
                                        </p:tgtEl>
                                        <p:attrNameLst>
                                          <p:attrName>r</p:attrName>
                                        </p:attrNameLst>
                                      </p:cBhvr>
                                    </p:animRot>
                                    <p:animRot by="-1500000">
                                      <p:cBhvr>
                                        <p:cTn id="24" dur="125" fill="hold">
                                          <p:stCondLst>
                                            <p:cond delay="125"/>
                                          </p:stCondLst>
                                        </p:cTn>
                                        <p:tgtEl>
                                          <p:spTgt spid="3">
                                            <p:txEl>
                                              <p:pRg st="4" end="4"/>
                                            </p:txEl>
                                          </p:spTgt>
                                        </p:tgtEl>
                                        <p:attrNameLst>
                                          <p:attrName>r</p:attrName>
                                        </p:attrNameLst>
                                      </p:cBhvr>
                                    </p:animRot>
                                    <p:animRot by="-1500000">
                                      <p:cBhvr>
                                        <p:cTn id="25" dur="125" fill="hold">
                                          <p:stCondLst>
                                            <p:cond delay="250"/>
                                          </p:stCondLst>
                                        </p:cTn>
                                        <p:tgtEl>
                                          <p:spTgt spid="3">
                                            <p:txEl>
                                              <p:pRg st="4" end="4"/>
                                            </p:txEl>
                                          </p:spTgt>
                                        </p:tgtEl>
                                        <p:attrNameLst>
                                          <p:attrName>r</p:attrName>
                                        </p:attrNameLst>
                                      </p:cBhvr>
                                    </p:animRot>
                                    <p:animRot by="1500000">
                                      <p:cBhvr>
                                        <p:cTn id="26" dur="125" fill="hold">
                                          <p:stCondLst>
                                            <p:cond delay="375"/>
                                          </p:stCondLst>
                                        </p:cTn>
                                        <p:tgtEl>
                                          <p:spTgt spid="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990600" cy="1676400"/>
          </a:xfrm>
        </p:spPr>
        <p:txBody>
          <a:bodyPr>
            <a:normAutofit/>
          </a:bodyPr>
          <a:lstStyle/>
          <a:p>
            <a:r>
              <a:rPr lang="en-US" sz="1100" dirty="0" smtClean="0">
                <a:solidFill>
                  <a:srgbClr val="FF0000"/>
                </a:solidFill>
              </a:rPr>
              <a:t>Test Your Hypothesis</a:t>
            </a:r>
            <a:endParaRPr lang="en-US" sz="1100" dirty="0">
              <a:solidFill>
                <a:srgbClr val="FF0000"/>
              </a:solidFill>
            </a:endParaRPr>
          </a:p>
        </p:txBody>
      </p:sp>
      <p:sp>
        <p:nvSpPr>
          <p:cNvPr id="3" name="Content Placeholder 2"/>
          <p:cNvSpPr>
            <a:spLocks noGrp="1"/>
          </p:cNvSpPr>
          <p:nvPr>
            <p:ph idx="1"/>
          </p:nvPr>
        </p:nvSpPr>
        <p:spPr/>
        <p:txBody>
          <a:bodyPr>
            <a:normAutofit/>
          </a:bodyPr>
          <a:lstStyle/>
          <a:p>
            <a:r>
              <a:rPr lang="en-US" sz="1100" dirty="0" smtClean="0"/>
              <a:t>If I add 3 cup water to my sunflower seed, then it  grow up a lot with sun light  because they need water and sun light to  stay alive</a:t>
            </a:r>
            <a:endParaRPr lang="en-US" sz="11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313"/>
    </mc:Choice>
    <mc:Fallback xmlns="">
      <p:transition spd="slow" advTm="331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3">
                                            <p:txEl>
                                              <p:pRg st="0" end="0"/>
                                            </p:txEl>
                                          </p:spTgt>
                                        </p:tgtEl>
                                        <p:attrNameLst>
                                          <p:attrName>ppt_x</p:attrName>
                                          <p:attrName>ppt_y</p:attrName>
                                        </p:attrNameLst>
                                      </p:cBhvr>
                                    </p:animMotion>
                                    <p:animRot by="1500000">
                                      <p:cBhvr>
                                        <p:cTn id="15" dur="125" fill="hold">
                                          <p:stCondLst>
                                            <p:cond delay="0"/>
                                          </p:stCondLst>
                                        </p:cTn>
                                        <p:tgtEl>
                                          <p:spTgt spid="3">
                                            <p:txEl>
                                              <p:pRg st="0" end="0"/>
                                            </p:txEl>
                                          </p:spTgt>
                                        </p:tgtEl>
                                        <p:attrNameLst>
                                          <p:attrName>r</p:attrName>
                                        </p:attrNameLst>
                                      </p:cBhvr>
                                    </p:animRot>
                                    <p:animRot by="-1500000">
                                      <p:cBhvr>
                                        <p:cTn id="16" dur="125" fill="hold">
                                          <p:stCondLst>
                                            <p:cond delay="125"/>
                                          </p:stCondLst>
                                        </p:cTn>
                                        <p:tgtEl>
                                          <p:spTgt spid="3">
                                            <p:txEl>
                                              <p:pRg st="0" end="0"/>
                                            </p:txEl>
                                          </p:spTgt>
                                        </p:tgtEl>
                                        <p:attrNameLst>
                                          <p:attrName>r</p:attrName>
                                        </p:attrNameLst>
                                      </p:cBhvr>
                                    </p:animRot>
                                    <p:animRot by="-1500000">
                                      <p:cBhvr>
                                        <p:cTn id="17" dur="125" fill="hold">
                                          <p:stCondLst>
                                            <p:cond delay="250"/>
                                          </p:stCondLst>
                                        </p:cTn>
                                        <p:tgtEl>
                                          <p:spTgt spid="3">
                                            <p:txEl>
                                              <p:pRg st="0" end="0"/>
                                            </p:txEl>
                                          </p:spTgt>
                                        </p:tgtEl>
                                        <p:attrNameLst>
                                          <p:attrName>r</p:attrName>
                                        </p:attrNameLst>
                                      </p:cBhvr>
                                    </p:animRot>
                                    <p:animRot by="1500000">
                                      <p:cBhvr>
                                        <p:cTn id="18" dur="125" fill="hold">
                                          <p:stCondLst>
                                            <p:cond delay="375"/>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8|2.1|1.8|1.2|0.9"/>
</p:tagLst>
</file>

<file path=ppt/tags/tag10.xml><?xml version="1.0" encoding="utf-8"?>
<p:tagLst xmlns:a="http://schemas.openxmlformats.org/drawingml/2006/main" xmlns:r="http://schemas.openxmlformats.org/officeDocument/2006/relationships" xmlns:p="http://schemas.openxmlformats.org/presentationml/2006/main">
  <p:tag name="TIMING" val="|0.7"/>
</p:tagLst>
</file>

<file path=ppt/tags/tag11.xml><?xml version="1.0" encoding="utf-8"?>
<p:tagLst xmlns:a="http://schemas.openxmlformats.org/drawingml/2006/main" xmlns:r="http://schemas.openxmlformats.org/officeDocument/2006/relationships" xmlns:p="http://schemas.openxmlformats.org/presentationml/2006/main">
  <p:tag name="TIMING" val="|0.4|1.2|4.7"/>
</p:tagLst>
</file>

<file path=ppt/tags/tag12.xml><?xml version="1.0" encoding="utf-8"?>
<p:tagLst xmlns:a="http://schemas.openxmlformats.org/drawingml/2006/main" xmlns:r="http://schemas.openxmlformats.org/officeDocument/2006/relationships" xmlns:p="http://schemas.openxmlformats.org/presentationml/2006/main">
  <p:tag name="TIMING" val="|1|1.3|6.8"/>
</p:tagLst>
</file>

<file path=ppt/tags/tag2.xml><?xml version="1.0" encoding="utf-8"?>
<p:tagLst xmlns:a="http://schemas.openxmlformats.org/drawingml/2006/main" xmlns:r="http://schemas.openxmlformats.org/officeDocument/2006/relationships" xmlns:p="http://schemas.openxmlformats.org/presentationml/2006/main">
  <p:tag name="TIMING" val="|1.2|0.9|0.9|0.7|1|1|1.1|1|0.9"/>
</p:tagLst>
</file>

<file path=ppt/tags/tag3.xml><?xml version="1.0" encoding="utf-8"?>
<p:tagLst xmlns:a="http://schemas.openxmlformats.org/drawingml/2006/main" xmlns:r="http://schemas.openxmlformats.org/officeDocument/2006/relationships" xmlns:p="http://schemas.openxmlformats.org/presentationml/2006/main">
  <p:tag name="TIMING" val="|0.2|1.1"/>
</p:tagLst>
</file>

<file path=ppt/tags/tag4.xml><?xml version="1.0" encoding="utf-8"?>
<p:tagLst xmlns:a="http://schemas.openxmlformats.org/drawingml/2006/main" xmlns:r="http://schemas.openxmlformats.org/officeDocument/2006/relationships" xmlns:p="http://schemas.openxmlformats.org/presentationml/2006/main">
  <p:tag name="TIMING" val="|1|0.9|0.7|1.1|0.9|1|1|1.1|1.1|1.1"/>
</p:tagLst>
</file>

<file path=ppt/tags/tag5.xml><?xml version="1.0" encoding="utf-8"?>
<p:tagLst xmlns:a="http://schemas.openxmlformats.org/drawingml/2006/main" xmlns:r="http://schemas.openxmlformats.org/officeDocument/2006/relationships" xmlns:p="http://schemas.openxmlformats.org/presentationml/2006/main">
  <p:tag name="TIMING" val="|0.4|1.3|1.1|1.1|1.4|1.1|0.6|0.4"/>
</p:tagLst>
</file>

<file path=ppt/tags/tag6.xml><?xml version="1.0" encoding="utf-8"?>
<p:tagLst xmlns:a="http://schemas.openxmlformats.org/drawingml/2006/main" xmlns:r="http://schemas.openxmlformats.org/officeDocument/2006/relationships" xmlns:p="http://schemas.openxmlformats.org/presentationml/2006/main">
  <p:tag name="TIMING" val="|0.2|1.3"/>
</p:tagLst>
</file>

<file path=ppt/tags/tag7.xml><?xml version="1.0" encoding="utf-8"?>
<p:tagLst xmlns:a="http://schemas.openxmlformats.org/drawingml/2006/main" xmlns:r="http://schemas.openxmlformats.org/officeDocument/2006/relationships" xmlns:p="http://schemas.openxmlformats.org/presentationml/2006/main">
  <p:tag name="TIMING" val="|0.7|2.7"/>
</p:tagLst>
</file>

<file path=ppt/tags/tag8.xml><?xml version="1.0" encoding="utf-8"?>
<p:tagLst xmlns:a="http://schemas.openxmlformats.org/drawingml/2006/main" xmlns:r="http://schemas.openxmlformats.org/officeDocument/2006/relationships" xmlns:p="http://schemas.openxmlformats.org/presentationml/2006/main">
  <p:tag name="TIMING" val="|0.3|1.2|1.2"/>
</p:tagLst>
</file>

<file path=ppt/tags/tag9.xml><?xml version="1.0" encoding="utf-8"?>
<p:tagLst xmlns:a="http://schemas.openxmlformats.org/drawingml/2006/main" xmlns:r="http://schemas.openxmlformats.org/officeDocument/2006/relationships" xmlns:p="http://schemas.openxmlformats.org/presentationml/2006/main">
  <p:tag name="TIMING" val="|1|1.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2855</TotalTime>
  <Words>593</Words>
  <Application>Microsoft Office PowerPoint</Application>
  <PresentationFormat>On-screen Show (4:3)</PresentationFormat>
  <Paragraphs>87</Paragraphs>
  <Slides>13</Slides>
  <Notes>12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Austin</vt:lpstr>
      <vt:lpstr>Sunflowers and Acid Rain</vt:lpstr>
      <vt:lpstr>Materials </vt:lpstr>
      <vt:lpstr>Introduction</vt:lpstr>
      <vt:lpstr>Methods</vt:lpstr>
      <vt:lpstr>Scientific Method     </vt:lpstr>
      <vt:lpstr>Ask a Question</vt:lpstr>
      <vt:lpstr>State Your Hypothesis</vt:lpstr>
      <vt:lpstr>Identify  Control &amp;        Variable</vt:lpstr>
      <vt:lpstr>Test Your Hypothesis</vt:lpstr>
      <vt:lpstr>Collect &amp; Record Your Data</vt:lpstr>
      <vt:lpstr>Interpret Your Data</vt:lpstr>
      <vt:lpstr>State Your Conclusion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Jim Alton</dc:creator>
  <cp:lastModifiedBy>BELANGERA</cp:lastModifiedBy>
  <cp:revision>281</cp:revision>
  <dcterms:created xsi:type="dcterms:W3CDTF">2012-04-19T20:11:49Z</dcterms:created>
  <dcterms:modified xsi:type="dcterms:W3CDTF">2012-05-10T16:25:08Z</dcterms:modified>
</cp:coreProperties>
</file>